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4" r:id="rId7"/>
    <p:sldId id="265" r:id="rId8"/>
    <p:sldId id="267" r:id="rId9"/>
    <p:sldId id="268" r:id="rId10"/>
    <p:sldId id="270" r:id="rId11"/>
    <p:sldId id="269" r:id="rId12"/>
    <p:sldId id="260" r:id="rId13"/>
    <p:sldId id="263" r:id="rId14"/>
    <p:sldId id="261" r:id="rId15"/>
  </p:sldIdLst>
  <p:sldSz cx="12192000" cy="6858000"/>
  <p:notesSz cx="6858000" cy="9144000"/>
  <p:defaultTextStyle>
    <a:defPPr>
      <a:defRPr lang="nl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7EA37-EFB5-40B3-8717-8429DC43FAC5}" v="229" dt="2022-01-19T07:59:57.213"/>
    <p1510:client id="{333CF4BD-97A3-4C13-8D59-03466783DBA3}" v="13" dt="2022-01-19T08:18:54.653"/>
    <p1510:client id="{351B85C1-B2D4-864E-8548-25FC1FA366A5}" v="114" dt="2022-01-18T19:42:21.872"/>
    <p1510:client id="{4576D563-D7FD-4210-A24A-99EA4DEB0E05}" v="3" dt="2022-01-19T08:22:04.616"/>
    <p1510:client id="{4DBEE75E-9AE5-42C6-AB94-507436830D7B}" v="4" dt="2022-01-18T17:53:15.402"/>
    <p1510:client id="{52F58ABA-2D56-4FD2-AD58-BE3DD50E592E}" v="11" dt="2022-01-18T20:57:35.824"/>
    <p1510:client id="{86534DFA-4C5E-4D13-99AB-E978F3184C13}" v="67" dt="2022-01-18T17:42:55.165"/>
    <p1510:client id="{87BB2F7F-6B17-4E4B-B0BA-9CE212325A82}" v="1" dt="2022-01-19T08:20:54.993"/>
    <p1510:client id="{9CA74A4D-8424-47B5-B790-D757C4ED7041}" v="44" dt="2022-01-19T08:19:03.131"/>
    <p1510:client id="{B5A39ED1-5AB8-4C2F-A685-D007E4B92C74}" v="61" dt="2022-01-18T17:13:24.033"/>
    <p1510:client id="{BDE4ED94-2806-4D28-842F-5F7DA48DE933}" v="16" dt="2022-01-19T08:17:39.906"/>
    <p1510:client id="{EF90A123-D83B-4987-BE2F-5649DD59859D}" v="3" dt="2022-01-18T18:52:02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quez Lourenço" userId="S::26305@ma-web.nl::68b3e459-519a-4eac-89fc-0200df6da6ef" providerId="AD" clId="Web-{EF90A123-D83B-4987-BE2F-5649DD59859D}"/>
    <pc:docChg chg="modSld">
      <pc:chgData name="Alex Marquez Lourenço" userId="S::26305@ma-web.nl::68b3e459-519a-4eac-89fc-0200df6da6ef" providerId="AD" clId="Web-{EF90A123-D83B-4987-BE2F-5649DD59859D}" dt="2022-01-18T18:52:02.352" v="2" actId="20577"/>
      <pc:docMkLst>
        <pc:docMk/>
      </pc:docMkLst>
      <pc:sldChg chg="modSp">
        <pc:chgData name="Alex Marquez Lourenço" userId="S::26305@ma-web.nl::68b3e459-519a-4eac-89fc-0200df6da6ef" providerId="AD" clId="Web-{EF90A123-D83B-4987-BE2F-5649DD59859D}" dt="2022-01-18T18:52:02.352" v="2" actId="20577"/>
        <pc:sldMkLst>
          <pc:docMk/>
          <pc:sldMk cId="473182755" sldId="257"/>
        </pc:sldMkLst>
        <pc:spChg chg="mod">
          <ac:chgData name="Alex Marquez Lourenço" userId="S::26305@ma-web.nl::68b3e459-519a-4eac-89fc-0200df6da6ef" providerId="AD" clId="Web-{EF90A123-D83B-4987-BE2F-5649DD59859D}" dt="2022-01-18T18:52:02.352" v="2" actId="20577"/>
          <ac:spMkLst>
            <pc:docMk/>
            <pc:sldMk cId="473182755" sldId="257"/>
            <ac:spMk id="3" creationId="{F12119E8-6026-EA4A-A293-95234C8C2DAD}"/>
          </ac:spMkLst>
        </pc:spChg>
      </pc:sldChg>
    </pc:docChg>
  </pc:docChgLst>
  <pc:docChgLst>
    <pc:chgData name="Alex Marquez Lourenço" userId="S::26305@ma-web.nl::68b3e459-519a-4eac-89fc-0200df6da6ef" providerId="AD" clId="Web-{52F58ABA-2D56-4FD2-AD58-BE3DD50E592E}"/>
    <pc:docChg chg="modSld">
      <pc:chgData name="Alex Marquez Lourenço" userId="S::26305@ma-web.nl::68b3e459-519a-4eac-89fc-0200df6da6ef" providerId="AD" clId="Web-{52F58ABA-2D56-4FD2-AD58-BE3DD50E592E}" dt="2022-01-18T20:57:35.824" v="10" actId="1076"/>
      <pc:docMkLst>
        <pc:docMk/>
      </pc:docMkLst>
      <pc:sldChg chg="modSp">
        <pc:chgData name="Alex Marquez Lourenço" userId="S::26305@ma-web.nl::68b3e459-519a-4eac-89fc-0200df6da6ef" providerId="AD" clId="Web-{52F58ABA-2D56-4FD2-AD58-BE3DD50E592E}" dt="2022-01-18T20:20:10.980" v="6" actId="20577"/>
        <pc:sldMkLst>
          <pc:docMk/>
          <pc:sldMk cId="473182755" sldId="257"/>
        </pc:sldMkLst>
        <pc:spChg chg="mod">
          <ac:chgData name="Alex Marquez Lourenço" userId="S::26305@ma-web.nl::68b3e459-519a-4eac-89fc-0200df6da6ef" providerId="AD" clId="Web-{52F58ABA-2D56-4FD2-AD58-BE3DD50E592E}" dt="2022-01-18T20:20:10.980" v="6" actId="20577"/>
          <ac:spMkLst>
            <pc:docMk/>
            <pc:sldMk cId="473182755" sldId="257"/>
            <ac:spMk id="3" creationId="{F12119E8-6026-EA4A-A293-95234C8C2DAD}"/>
          </ac:spMkLst>
        </pc:spChg>
      </pc:sldChg>
      <pc:sldChg chg="addSp modSp">
        <pc:chgData name="Alex Marquez Lourenço" userId="S::26305@ma-web.nl::68b3e459-519a-4eac-89fc-0200df6da6ef" providerId="AD" clId="Web-{52F58ABA-2D56-4FD2-AD58-BE3DD50E592E}" dt="2022-01-18T20:57:35.824" v="10" actId="1076"/>
        <pc:sldMkLst>
          <pc:docMk/>
          <pc:sldMk cId="2568491498" sldId="258"/>
        </pc:sldMkLst>
        <pc:picChg chg="add mod">
          <ac:chgData name="Alex Marquez Lourenço" userId="S::26305@ma-web.nl::68b3e459-519a-4eac-89fc-0200df6da6ef" providerId="AD" clId="Web-{52F58ABA-2D56-4FD2-AD58-BE3DD50E592E}" dt="2022-01-18T20:57:35.824" v="10" actId="1076"/>
          <ac:picMkLst>
            <pc:docMk/>
            <pc:sldMk cId="2568491498" sldId="258"/>
            <ac:picMk id="5" creationId="{D5A608BE-C2ED-48C9-98E5-7114CD0626C1}"/>
          </ac:picMkLst>
        </pc:picChg>
      </pc:sldChg>
    </pc:docChg>
  </pc:docChgLst>
  <pc:docChgLst>
    <pc:chgData name="Alex Marquez Lourenço" userId="S::26305@ma-web.nl::68b3e459-519a-4eac-89fc-0200df6da6ef" providerId="AD" clId="Web-{86534DFA-4C5E-4D13-99AB-E978F3184C13}"/>
    <pc:docChg chg="modSld">
      <pc:chgData name="Alex Marquez Lourenço" userId="S::26305@ma-web.nl::68b3e459-519a-4eac-89fc-0200df6da6ef" providerId="AD" clId="Web-{86534DFA-4C5E-4D13-99AB-E978F3184C13}" dt="2022-01-18T17:42:55.165" v="64" actId="20577"/>
      <pc:docMkLst>
        <pc:docMk/>
      </pc:docMkLst>
      <pc:sldChg chg="addSp modSp mod modClrScheme chgLayout">
        <pc:chgData name="Alex Marquez Lourenço" userId="S::26305@ma-web.nl::68b3e459-519a-4eac-89fc-0200df6da6ef" providerId="AD" clId="Web-{86534DFA-4C5E-4D13-99AB-E978F3184C13}" dt="2022-01-18T17:42:55.165" v="64" actId="20577"/>
        <pc:sldMkLst>
          <pc:docMk/>
          <pc:sldMk cId="2568491498" sldId="258"/>
        </pc:sldMkLst>
        <pc:spChg chg="mod ord">
          <ac:chgData name="Alex Marquez Lourenço" userId="S::26305@ma-web.nl::68b3e459-519a-4eac-89fc-0200df6da6ef" providerId="AD" clId="Web-{86534DFA-4C5E-4D13-99AB-E978F3184C13}" dt="2022-01-18T17:41:04.502" v="37" actId="14100"/>
          <ac:spMkLst>
            <pc:docMk/>
            <pc:sldMk cId="2568491498" sldId="258"/>
            <ac:spMk id="2" creationId="{DA1861EF-954C-9847-B90D-92B93C728D97}"/>
          </ac:spMkLst>
        </pc:spChg>
        <pc:spChg chg="mod ord">
          <ac:chgData name="Alex Marquez Lourenço" userId="S::26305@ma-web.nl::68b3e459-519a-4eac-89fc-0200df6da6ef" providerId="AD" clId="Web-{86534DFA-4C5E-4D13-99AB-E978F3184C13}" dt="2022-01-18T17:42:55.165" v="64" actId="20577"/>
          <ac:spMkLst>
            <pc:docMk/>
            <pc:sldMk cId="2568491498" sldId="258"/>
            <ac:spMk id="3" creationId="{71CF78AC-B3DD-434E-B4F4-CAD2A536DB4A}"/>
          </ac:spMkLst>
        </pc:spChg>
        <pc:spChg chg="add mod ord">
          <ac:chgData name="Alex Marquez Lourenço" userId="S::26305@ma-web.nl::68b3e459-519a-4eac-89fc-0200df6da6ef" providerId="AD" clId="Web-{86534DFA-4C5E-4D13-99AB-E978F3184C13}" dt="2022-01-18T17:40:37.282" v="36"/>
          <ac:spMkLst>
            <pc:docMk/>
            <pc:sldMk cId="2568491498" sldId="258"/>
            <ac:spMk id="5" creationId="{24927070-7668-41B0-8FA4-E352E29BAE53}"/>
          </ac:spMkLst>
        </pc:spChg>
      </pc:sldChg>
      <pc:sldChg chg="addSp delSp modSp">
        <pc:chgData name="Alex Marquez Lourenço" userId="S::26305@ma-web.nl::68b3e459-519a-4eac-89fc-0200df6da6ef" providerId="AD" clId="Web-{86534DFA-4C5E-4D13-99AB-E978F3184C13}" dt="2022-01-18T17:38:42.385" v="34" actId="20577"/>
        <pc:sldMkLst>
          <pc:docMk/>
          <pc:sldMk cId="1313601312" sldId="262"/>
        </pc:sldMkLst>
        <pc:spChg chg="mod">
          <ac:chgData name="Alex Marquez Lourenço" userId="S::26305@ma-web.nl::68b3e459-519a-4eac-89fc-0200df6da6ef" providerId="AD" clId="Web-{86534DFA-4C5E-4D13-99AB-E978F3184C13}" dt="2022-01-18T17:38:42.385" v="34" actId="20577"/>
          <ac:spMkLst>
            <pc:docMk/>
            <pc:sldMk cId="1313601312" sldId="262"/>
            <ac:spMk id="2" creationId="{1310EC79-0796-477A-8AF8-901DAAF947B7}"/>
          </ac:spMkLst>
        </pc:spChg>
        <pc:spChg chg="mod">
          <ac:chgData name="Alex Marquez Lourenço" userId="S::26305@ma-web.nl::68b3e459-519a-4eac-89fc-0200df6da6ef" providerId="AD" clId="Web-{86534DFA-4C5E-4D13-99AB-E978F3184C13}" dt="2022-01-18T17:37:25.803" v="18" actId="20577"/>
          <ac:spMkLst>
            <pc:docMk/>
            <pc:sldMk cId="1313601312" sldId="262"/>
            <ac:spMk id="3" creationId="{81ADAFF0-26EF-4BA5-A14D-49325F458969}"/>
          </ac:spMkLst>
        </pc:spChg>
        <pc:spChg chg="mod">
          <ac:chgData name="Alex Marquez Lourenço" userId="S::26305@ma-web.nl::68b3e459-519a-4eac-89fc-0200df6da6ef" providerId="AD" clId="Web-{86534DFA-4C5E-4D13-99AB-E978F3184C13}" dt="2022-01-18T17:37:31.897" v="19" actId="14100"/>
          <ac:spMkLst>
            <pc:docMk/>
            <pc:sldMk cId="1313601312" sldId="262"/>
            <ac:spMk id="5" creationId="{EB1BB881-D425-403A-B21C-2B8D2088851E}"/>
          </ac:spMkLst>
        </pc:spChg>
        <pc:spChg chg="add del">
          <ac:chgData name="Alex Marquez Lourenço" userId="S::26305@ma-web.nl::68b3e459-519a-4eac-89fc-0200df6da6ef" providerId="AD" clId="Web-{86534DFA-4C5E-4D13-99AB-E978F3184C13}" dt="2022-01-18T17:38:02.102" v="24"/>
          <ac:spMkLst>
            <pc:docMk/>
            <pc:sldMk cId="1313601312" sldId="262"/>
            <ac:spMk id="6" creationId="{F834AF5B-0C85-4504-8863-A25FA2E0AB7E}"/>
          </ac:spMkLst>
        </pc:spChg>
        <pc:picChg chg="add mod">
          <ac:chgData name="Alex Marquez Lourenço" userId="S::26305@ma-web.nl::68b3e459-519a-4eac-89fc-0200df6da6ef" providerId="AD" clId="Web-{86534DFA-4C5E-4D13-99AB-E978F3184C13}" dt="2022-01-18T17:36:42.675" v="10" actId="1076"/>
          <ac:picMkLst>
            <pc:docMk/>
            <pc:sldMk cId="1313601312" sldId="262"/>
            <ac:picMk id="4" creationId="{3A11F2A9-AE22-4F0B-A85A-54A0C7C8D5BA}"/>
          </ac:picMkLst>
        </pc:picChg>
      </pc:sldChg>
    </pc:docChg>
  </pc:docChgLst>
  <pc:docChgLst>
    <pc:chgData name="Kim Dekker" userId="S::25951@ma-web.nl::9f9f3d30-93c6-4008-a90f-2fc55786614b" providerId="AD" clId="Web-{2A87EA37-EFB5-40B3-8717-8429DC43FAC5}"/>
    <pc:docChg chg="addSld delSld modSld sldOrd">
      <pc:chgData name="Kim Dekker" userId="S::25951@ma-web.nl::9f9f3d30-93c6-4008-a90f-2fc55786614b" providerId="AD" clId="Web-{2A87EA37-EFB5-40B3-8717-8429DC43FAC5}" dt="2022-01-19T07:59:57.213" v="223" actId="14100"/>
      <pc:docMkLst>
        <pc:docMk/>
      </pc:docMkLst>
      <pc:sldChg chg="modSp">
        <pc:chgData name="Kim Dekker" userId="S::25951@ma-web.nl::9f9f3d30-93c6-4008-a90f-2fc55786614b" providerId="AD" clId="Web-{2A87EA37-EFB5-40B3-8717-8429DC43FAC5}" dt="2022-01-19T07:56:13.482" v="179" actId="20577"/>
        <pc:sldMkLst>
          <pc:docMk/>
          <pc:sldMk cId="473182755" sldId="257"/>
        </pc:sldMkLst>
        <pc:spChg chg="mod">
          <ac:chgData name="Kim Dekker" userId="S::25951@ma-web.nl::9f9f3d30-93c6-4008-a90f-2fc55786614b" providerId="AD" clId="Web-{2A87EA37-EFB5-40B3-8717-8429DC43FAC5}" dt="2022-01-19T07:56:13.482" v="179" actId="20577"/>
          <ac:spMkLst>
            <pc:docMk/>
            <pc:sldMk cId="473182755" sldId="257"/>
            <ac:spMk id="3" creationId="{F12119E8-6026-EA4A-A293-95234C8C2DAD}"/>
          </ac:spMkLst>
        </pc:spChg>
      </pc:sldChg>
      <pc:sldChg chg="addSp delSp modSp">
        <pc:chgData name="Kim Dekker" userId="S::25951@ma-web.nl::9f9f3d30-93c6-4008-a90f-2fc55786614b" providerId="AD" clId="Web-{2A87EA37-EFB5-40B3-8717-8429DC43FAC5}" dt="2022-01-19T07:46:10.824" v="23" actId="20577"/>
        <pc:sldMkLst>
          <pc:docMk/>
          <pc:sldMk cId="3843117422" sldId="259"/>
        </pc:sldMkLst>
        <pc:spChg chg="mod">
          <ac:chgData name="Kim Dekker" userId="S::25951@ma-web.nl::9f9f3d30-93c6-4008-a90f-2fc55786614b" providerId="AD" clId="Web-{2A87EA37-EFB5-40B3-8717-8429DC43FAC5}" dt="2022-01-19T07:46:10.824" v="23" actId="20577"/>
          <ac:spMkLst>
            <pc:docMk/>
            <pc:sldMk cId="3843117422" sldId="259"/>
            <ac:spMk id="2" creationId="{57D3ED5B-2DE8-214A-B91E-B7B04AA0CEF1}"/>
          </ac:spMkLst>
        </pc:spChg>
        <pc:spChg chg="mod">
          <ac:chgData name="Kim Dekker" userId="S::25951@ma-web.nl::9f9f3d30-93c6-4008-a90f-2fc55786614b" providerId="AD" clId="Web-{2A87EA37-EFB5-40B3-8717-8429DC43FAC5}" dt="2022-01-19T07:45:23.290" v="9" actId="20577"/>
          <ac:spMkLst>
            <pc:docMk/>
            <pc:sldMk cId="3843117422" sldId="259"/>
            <ac:spMk id="3" creationId="{51861E5A-CC8B-C741-8ADC-4BD77742996E}"/>
          </ac:spMkLst>
        </pc:spChg>
        <pc:spChg chg="add del mod">
          <ac:chgData name="Kim Dekker" userId="S::25951@ma-web.nl::9f9f3d30-93c6-4008-a90f-2fc55786614b" providerId="AD" clId="Web-{2A87EA37-EFB5-40B3-8717-8429DC43FAC5}" dt="2022-01-19T07:45:20.165" v="7"/>
          <ac:spMkLst>
            <pc:docMk/>
            <pc:sldMk cId="3843117422" sldId="259"/>
            <ac:spMk id="5" creationId="{F123150B-F071-4196-8D34-112F27AF7C86}"/>
          </ac:spMkLst>
        </pc:spChg>
      </pc:sldChg>
      <pc:sldChg chg="addSp delSp modSp">
        <pc:chgData name="Kim Dekker" userId="S::25951@ma-web.nl::9f9f3d30-93c6-4008-a90f-2fc55786614b" providerId="AD" clId="Web-{2A87EA37-EFB5-40B3-8717-8429DC43FAC5}" dt="2022-01-19T07:59:57.213" v="223" actId="14100"/>
        <pc:sldMkLst>
          <pc:docMk/>
          <pc:sldMk cId="3399761152" sldId="261"/>
        </pc:sldMkLst>
        <pc:spChg chg="del mod">
          <ac:chgData name="Kim Dekker" userId="S::25951@ma-web.nl::9f9f3d30-93c6-4008-a90f-2fc55786614b" providerId="AD" clId="Web-{2A87EA37-EFB5-40B3-8717-8429DC43FAC5}" dt="2022-01-19T07:58:58.116" v="204"/>
          <ac:spMkLst>
            <pc:docMk/>
            <pc:sldMk cId="3399761152" sldId="261"/>
            <ac:spMk id="2" creationId="{8ABA25E6-E28F-5C41-9E0E-2F482A326F34}"/>
          </ac:spMkLst>
        </pc:spChg>
        <pc:spChg chg="del">
          <ac:chgData name="Kim Dekker" userId="S::25951@ma-web.nl::9f9f3d30-93c6-4008-a90f-2fc55786614b" providerId="AD" clId="Web-{2A87EA37-EFB5-40B3-8717-8429DC43FAC5}" dt="2022-01-19T07:59:09.304" v="208"/>
          <ac:spMkLst>
            <pc:docMk/>
            <pc:sldMk cId="3399761152" sldId="261"/>
            <ac:spMk id="3" creationId="{A70CFB0F-0546-6443-90E2-410AD7BE279D}"/>
          </ac:spMkLst>
        </pc:spChg>
        <pc:spChg chg="add del mod">
          <ac:chgData name="Kim Dekker" userId="S::25951@ma-web.nl::9f9f3d30-93c6-4008-a90f-2fc55786614b" providerId="AD" clId="Web-{2A87EA37-EFB5-40B3-8717-8429DC43FAC5}" dt="2022-01-19T07:59:07.664" v="207"/>
          <ac:spMkLst>
            <pc:docMk/>
            <pc:sldMk cId="3399761152" sldId="261"/>
            <ac:spMk id="18" creationId="{C157755E-3B18-4AB7-925F-C38156CD8A97}"/>
          </ac:spMkLst>
        </pc:spChg>
        <pc:picChg chg="del">
          <ac:chgData name="Kim Dekker" userId="S::25951@ma-web.nl::9f9f3d30-93c6-4008-a90f-2fc55786614b" providerId="AD" clId="Web-{2A87EA37-EFB5-40B3-8717-8429DC43FAC5}" dt="2022-01-19T07:57:54.816" v="185"/>
          <ac:picMkLst>
            <pc:docMk/>
            <pc:sldMk cId="3399761152" sldId="261"/>
            <ac:picMk id="4" creationId="{6F7E97F6-E3C5-9543-9B16-CAE7CE1012DE}"/>
          </ac:picMkLst>
        </pc:picChg>
        <pc:picChg chg="add mod">
          <ac:chgData name="Kim Dekker" userId="S::25951@ma-web.nl::9f9f3d30-93c6-4008-a90f-2fc55786614b" providerId="AD" clId="Web-{2A87EA37-EFB5-40B3-8717-8429DC43FAC5}" dt="2022-01-19T07:59:57.213" v="223" actId="14100"/>
          <ac:picMkLst>
            <pc:docMk/>
            <pc:sldMk cId="3399761152" sldId="261"/>
            <ac:picMk id="6" creationId="{D67AFBB7-0BB3-4C62-A3DD-926481528CCF}"/>
          </ac:picMkLst>
        </pc:picChg>
        <pc:picChg chg="add mod">
          <ac:chgData name="Kim Dekker" userId="S::25951@ma-web.nl::9f9f3d30-93c6-4008-a90f-2fc55786614b" providerId="AD" clId="Web-{2A87EA37-EFB5-40B3-8717-8429DC43FAC5}" dt="2022-01-19T07:59:54.604" v="222" actId="14100"/>
          <ac:picMkLst>
            <pc:docMk/>
            <pc:sldMk cId="3399761152" sldId="261"/>
            <ac:picMk id="8" creationId="{0DFF1FA8-BEF1-493D-A038-EC77FDCF2674}"/>
          </ac:picMkLst>
        </pc:picChg>
        <pc:picChg chg="add mod">
          <ac:chgData name="Kim Dekker" userId="S::25951@ma-web.nl::9f9f3d30-93c6-4008-a90f-2fc55786614b" providerId="AD" clId="Web-{2A87EA37-EFB5-40B3-8717-8429DC43FAC5}" dt="2022-01-19T07:59:34.556" v="216" actId="14100"/>
          <ac:picMkLst>
            <pc:docMk/>
            <pc:sldMk cId="3399761152" sldId="261"/>
            <ac:picMk id="10" creationId="{3C89C027-7D6B-4F2E-B5B9-7ACAC61B4421}"/>
          </ac:picMkLst>
        </pc:picChg>
        <pc:picChg chg="add mod">
          <ac:chgData name="Kim Dekker" userId="S::25951@ma-web.nl::9f9f3d30-93c6-4008-a90f-2fc55786614b" providerId="AD" clId="Web-{2A87EA37-EFB5-40B3-8717-8429DC43FAC5}" dt="2022-01-19T07:59:31.290" v="215" actId="1076"/>
          <ac:picMkLst>
            <pc:docMk/>
            <pc:sldMk cId="3399761152" sldId="261"/>
            <ac:picMk id="12" creationId="{2DB0810E-4B4D-44CA-A3B4-BB0A78330BE1}"/>
          </ac:picMkLst>
        </pc:picChg>
        <pc:picChg chg="add mod">
          <ac:chgData name="Kim Dekker" userId="S::25951@ma-web.nl::9f9f3d30-93c6-4008-a90f-2fc55786614b" providerId="AD" clId="Web-{2A87EA37-EFB5-40B3-8717-8429DC43FAC5}" dt="2022-01-19T07:59:24.477" v="212" actId="14100"/>
          <ac:picMkLst>
            <pc:docMk/>
            <pc:sldMk cId="3399761152" sldId="261"/>
            <ac:picMk id="14" creationId="{6950841A-30FC-483B-A69A-C75EB634D31D}"/>
          </ac:picMkLst>
        </pc:picChg>
        <pc:picChg chg="add mod">
          <ac:chgData name="Kim Dekker" userId="S::25951@ma-web.nl::9f9f3d30-93c6-4008-a90f-2fc55786614b" providerId="AD" clId="Web-{2A87EA37-EFB5-40B3-8717-8429DC43FAC5}" dt="2022-01-19T07:59:36.400" v="217" actId="1076"/>
          <ac:picMkLst>
            <pc:docMk/>
            <pc:sldMk cId="3399761152" sldId="261"/>
            <ac:picMk id="16" creationId="{F1195063-BD7B-4551-9A1E-9875880674B3}"/>
          </ac:picMkLst>
        </pc:picChg>
      </pc:sldChg>
      <pc:sldChg chg="modSp new del">
        <pc:chgData name="Kim Dekker" userId="S::25951@ma-web.nl::9f9f3d30-93c6-4008-a90f-2fc55786614b" providerId="AD" clId="Web-{2A87EA37-EFB5-40B3-8717-8429DC43FAC5}" dt="2022-01-19T07:45:33.291" v="12"/>
        <pc:sldMkLst>
          <pc:docMk/>
          <pc:sldMk cId="2804384325" sldId="264"/>
        </pc:sldMkLst>
        <pc:spChg chg="mod">
          <ac:chgData name="Kim Dekker" userId="S::25951@ma-web.nl::9f9f3d30-93c6-4008-a90f-2fc55786614b" providerId="AD" clId="Web-{2A87EA37-EFB5-40B3-8717-8429DC43FAC5}" dt="2022-01-19T07:45:29.462" v="11" actId="20577"/>
          <ac:spMkLst>
            <pc:docMk/>
            <pc:sldMk cId="2804384325" sldId="264"/>
            <ac:spMk id="2" creationId="{9604976F-9EAC-47D8-A816-7591C9E722F6}"/>
          </ac:spMkLst>
        </pc:spChg>
      </pc:sldChg>
      <pc:sldChg chg="add replId">
        <pc:chgData name="Kim Dekker" userId="S::25951@ma-web.nl::9f9f3d30-93c6-4008-a90f-2fc55786614b" providerId="AD" clId="Web-{2A87EA37-EFB5-40B3-8717-8429DC43FAC5}" dt="2022-01-19T07:45:36.713" v="13"/>
        <pc:sldMkLst>
          <pc:docMk/>
          <pc:sldMk cId="4287411204" sldId="264"/>
        </pc:sldMkLst>
      </pc:sldChg>
      <pc:sldChg chg="add replId">
        <pc:chgData name="Kim Dekker" userId="S::25951@ma-web.nl::9f9f3d30-93c6-4008-a90f-2fc55786614b" providerId="AD" clId="Web-{2A87EA37-EFB5-40B3-8717-8429DC43FAC5}" dt="2022-01-19T07:45:52.010" v="16"/>
        <pc:sldMkLst>
          <pc:docMk/>
          <pc:sldMk cId="3573873683" sldId="265"/>
        </pc:sldMkLst>
      </pc:sldChg>
      <pc:sldChg chg="new del">
        <pc:chgData name="Kim Dekker" userId="S::25951@ma-web.nl::9f9f3d30-93c6-4008-a90f-2fc55786614b" providerId="AD" clId="Web-{2A87EA37-EFB5-40B3-8717-8429DC43FAC5}" dt="2022-01-19T07:45:45.229" v="15"/>
        <pc:sldMkLst>
          <pc:docMk/>
          <pc:sldMk cId="4224077829" sldId="265"/>
        </pc:sldMkLst>
      </pc:sldChg>
      <pc:sldChg chg="add replId">
        <pc:chgData name="Kim Dekker" userId="S::25951@ma-web.nl::9f9f3d30-93c6-4008-a90f-2fc55786614b" providerId="AD" clId="Web-{2A87EA37-EFB5-40B3-8717-8429DC43FAC5}" dt="2022-01-19T07:45:56.886" v="17"/>
        <pc:sldMkLst>
          <pc:docMk/>
          <pc:sldMk cId="2635473330" sldId="266"/>
        </pc:sldMkLst>
      </pc:sldChg>
      <pc:sldChg chg="addSp delSp modSp add replId">
        <pc:chgData name="Kim Dekker" userId="S::25951@ma-web.nl::9f9f3d30-93c6-4008-a90f-2fc55786614b" providerId="AD" clId="Web-{2A87EA37-EFB5-40B3-8717-8429DC43FAC5}" dt="2022-01-19T07:51:11.528" v="91" actId="1076"/>
        <pc:sldMkLst>
          <pc:docMk/>
          <pc:sldMk cId="3323772046" sldId="267"/>
        </pc:sldMkLst>
        <pc:spChg chg="mod">
          <ac:chgData name="Kim Dekker" userId="S::25951@ma-web.nl::9f9f3d30-93c6-4008-a90f-2fc55786614b" providerId="AD" clId="Web-{2A87EA37-EFB5-40B3-8717-8429DC43FAC5}" dt="2022-01-19T07:46:46.451" v="38" actId="20577"/>
          <ac:spMkLst>
            <pc:docMk/>
            <pc:sldMk cId="3323772046" sldId="267"/>
            <ac:spMk id="2" creationId="{57D3ED5B-2DE8-214A-B91E-B7B04AA0CEF1}"/>
          </ac:spMkLst>
        </pc:spChg>
        <pc:spChg chg="del">
          <ac:chgData name="Kim Dekker" userId="S::25951@ma-web.nl::9f9f3d30-93c6-4008-a90f-2fc55786614b" providerId="AD" clId="Web-{2A87EA37-EFB5-40B3-8717-8429DC43FAC5}" dt="2022-01-19T07:50:55.386" v="85"/>
          <ac:spMkLst>
            <pc:docMk/>
            <pc:sldMk cId="3323772046" sldId="267"/>
            <ac:spMk id="3" creationId="{51861E5A-CC8B-C741-8ADC-4BD77742996E}"/>
          </ac:spMkLst>
        </pc:spChg>
        <pc:picChg chg="mod">
          <ac:chgData name="Kim Dekker" userId="S::25951@ma-web.nl::9f9f3d30-93c6-4008-a90f-2fc55786614b" providerId="AD" clId="Web-{2A87EA37-EFB5-40B3-8717-8429DC43FAC5}" dt="2022-01-19T07:51:11.528" v="91" actId="1076"/>
          <ac:picMkLst>
            <pc:docMk/>
            <pc:sldMk cId="3323772046" sldId="267"/>
            <ac:picMk id="4" creationId="{DE68D26F-6B8F-8D48-8FA8-4820C1637964}"/>
          </ac:picMkLst>
        </pc:picChg>
        <pc:picChg chg="add mod ord">
          <ac:chgData name="Kim Dekker" userId="S::25951@ma-web.nl::9f9f3d30-93c6-4008-a90f-2fc55786614b" providerId="AD" clId="Web-{2A87EA37-EFB5-40B3-8717-8429DC43FAC5}" dt="2022-01-19T07:51:06.403" v="90" actId="14100"/>
          <ac:picMkLst>
            <pc:docMk/>
            <pc:sldMk cId="3323772046" sldId="267"/>
            <ac:picMk id="5" creationId="{4B939B96-EC50-4C7B-A55F-8AF2E1A38FD6}"/>
          </ac:picMkLst>
        </pc:picChg>
      </pc:sldChg>
      <pc:sldChg chg="addSp delSp modSp add replId">
        <pc:chgData name="Kim Dekker" userId="S::25951@ma-web.nl::9f9f3d30-93c6-4008-a90f-2fc55786614b" providerId="AD" clId="Web-{2A87EA37-EFB5-40B3-8717-8429DC43FAC5}" dt="2022-01-19T07:51:52.655" v="97" actId="1076"/>
        <pc:sldMkLst>
          <pc:docMk/>
          <pc:sldMk cId="3725531091" sldId="268"/>
        </pc:sldMkLst>
        <pc:spChg chg="mod">
          <ac:chgData name="Kim Dekker" userId="S::25951@ma-web.nl::9f9f3d30-93c6-4008-a90f-2fc55786614b" providerId="AD" clId="Web-{2A87EA37-EFB5-40B3-8717-8429DC43FAC5}" dt="2022-01-19T07:47:32.110" v="53" actId="20577"/>
          <ac:spMkLst>
            <pc:docMk/>
            <pc:sldMk cId="3725531091" sldId="268"/>
            <ac:spMk id="2" creationId="{57D3ED5B-2DE8-214A-B91E-B7B04AA0CEF1}"/>
          </ac:spMkLst>
        </pc:spChg>
        <pc:spChg chg="del">
          <ac:chgData name="Kim Dekker" userId="S::25951@ma-web.nl::9f9f3d30-93c6-4008-a90f-2fc55786614b" providerId="AD" clId="Web-{2A87EA37-EFB5-40B3-8717-8429DC43FAC5}" dt="2022-01-19T07:51:17.482" v="92"/>
          <ac:spMkLst>
            <pc:docMk/>
            <pc:sldMk cId="3725531091" sldId="268"/>
            <ac:spMk id="3" creationId="{51861E5A-CC8B-C741-8ADC-4BD77742996E}"/>
          </ac:spMkLst>
        </pc:spChg>
        <pc:picChg chg="mod">
          <ac:chgData name="Kim Dekker" userId="S::25951@ma-web.nl::9f9f3d30-93c6-4008-a90f-2fc55786614b" providerId="AD" clId="Web-{2A87EA37-EFB5-40B3-8717-8429DC43FAC5}" dt="2022-01-19T07:47:36.610" v="55" actId="1076"/>
          <ac:picMkLst>
            <pc:docMk/>
            <pc:sldMk cId="3725531091" sldId="268"/>
            <ac:picMk id="4" creationId="{DE68D26F-6B8F-8D48-8FA8-4820C1637964}"/>
          </ac:picMkLst>
        </pc:picChg>
        <pc:picChg chg="add mod ord">
          <ac:chgData name="Kim Dekker" userId="S::25951@ma-web.nl::9f9f3d30-93c6-4008-a90f-2fc55786614b" providerId="AD" clId="Web-{2A87EA37-EFB5-40B3-8717-8429DC43FAC5}" dt="2022-01-19T07:51:20.700" v="93" actId="1076"/>
          <ac:picMkLst>
            <pc:docMk/>
            <pc:sldMk cId="3725531091" sldId="268"/>
            <ac:picMk id="5" creationId="{D4D610E9-DBD4-4D7D-B9B9-935A01FBC543}"/>
          </ac:picMkLst>
        </pc:picChg>
        <pc:picChg chg="add mod">
          <ac:chgData name="Kim Dekker" userId="S::25951@ma-web.nl::9f9f3d30-93c6-4008-a90f-2fc55786614b" providerId="AD" clId="Web-{2A87EA37-EFB5-40B3-8717-8429DC43FAC5}" dt="2022-01-19T07:51:52.655" v="97" actId="1076"/>
          <ac:picMkLst>
            <pc:docMk/>
            <pc:sldMk cId="3725531091" sldId="268"/>
            <ac:picMk id="6" creationId="{33960ACF-15BD-4255-B495-F554014F8ADC}"/>
          </ac:picMkLst>
        </pc:picChg>
      </pc:sldChg>
      <pc:sldChg chg="addSp delSp modSp add replId">
        <pc:chgData name="Kim Dekker" userId="S::25951@ma-web.nl::9f9f3d30-93c6-4008-a90f-2fc55786614b" providerId="AD" clId="Web-{2A87EA37-EFB5-40B3-8717-8429DC43FAC5}" dt="2022-01-19T07:53:56.334" v="105" actId="14100"/>
        <pc:sldMkLst>
          <pc:docMk/>
          <pc:sldMk cId="3810912578" sldId="269"/>
        </pc:sldMkLst>
        <pc:spChg chg="mod">
          <ac:chgData name="Kim Dekker" userId="S::25951@ma-web.nl::9f9f3d30-93c6-4008-a90f-2fc55786614b" providerId="AD" clId="Web-{2A87EA37-EFB5-40B3-8717-8429DC43FAC5}" dt="2022-01-19T07:48:15.753" v="70" actId="20577"/>
          <ac:spMkLst>
            <pc:docMk/>
            <pc:sldMk cId="3810912578" sldId="269"/>
            <ac:spMk id="2" creationId="{57D3ED5B-2DE8-214A-B91E-B7B04AA0CEF1}"/>
          </ac:spMkLst>
        </pc:spChg>
        <pc:spChg chg="del">
          <ac:chgData name="Kim Dekker" userId="S::25951@ma-web.nl::9f9f3d30-93c6-4008-a90f-2fc55786614b" providerId="AD" clId="Web-{2A87EA37-EFB5-40B3-8717-8429DC43FAC5}" dt="2022-01-19T07:53:36.661" v="98"/>
          <ac:spMkLst>
            <pc:docMk/>
            <pc:sldMk cId="3810912578" sldId="269"/>
            <ac:spMk id="3" creationId="{51861E5A-CC8B-C741-8ADC-4BD77742996E}"/>
          </ac:spMkLst>
        </pc:spChg>
        <pc:picChg chg="add mod ord">
          <ac:chgData name="Kim Dekker" userId="S::25951@ma-web.nl::9f9f3d30-93c6-4008-a90f-2fc55786614b" providerId="AD" clId="Web-{2A87EA37-EFB5-40B3-8717-8429DC43FAC5}" dt="2022-01-19T07:53:43.896" v="101" actId="1076"/>
          <ac:picMkLst>
            <pc:docMk/>
            <pc:sldMk cId="3810912578" sldId="269"/>
            <ac:picMk id="5" creationId="{84DE87A6-1166-4AC1-BB71-FBED69EFF18D}"/>
          </ac:picMkLst>
        </pc:picChg>
        <pc:picChg chg="add mod">
          <ac:chgData name="Kim Dekker" userId="S::25951@ma-web.nl::9f9f3d30-93c6-4008-a90f-2fc55786614b" providerId="AD" clId="Web-{2A87EA37-EFB5-40B3-8717-8429DC43FAC5}" dt="2022-01-19T07:53:56.334" v="105" actId="14100"/>
          <ac:picMkLst>
            <pc:docMk/>
            <pc:sldMk cId="3810912578" sldId="269"/>
            <ac:picMk id="6" creationId="{081D20B5-F749-49E3-A794-349C086077EF}"/>
          </ac:picMkLst>
        </pc:picChg>
      </pc:sldChg>
      <pc:sldChg chg="addSp delSp modSp add ord replId">
        <pc:chgData name="Kim Dekker" userId="S::25951@ma-web.nl::9f9f3d30-93c6-4008-a90f-2fc55786614b" providerId="AD" clId="Web-{2A87EA37-EFB5-40B3-8717-8429DC43FAC5}" dt="2022-01-19T07:55:15.385" v="109" actId="14100"/>
        <pc:sldMkLst>
          <pc:docMk/>
          <pc:sldMk cId="3772318694" sldId="270"/>
        </pc:sldMkLst>
        <pc:spChg chg="mod">
          <ac:chgData name="Kim Dekker" userId="S::25951@ma-web.nl::9f9f3d30-93c6-4008-a90f-2fc55786614b" providerId="AD" clId="Web-{2A87EA37-EFB5-40B3-8717-8429DC43FAC5}" dt="2022-01-19T07:49:28.538" v="81" actId="20577"/>
          <ac:spMkLst>
            <pc:docMk/>
            <pc:sldMk cId="3772318694" sldId="270"/>
            <ac:spMk id="2" creationId="{57D3ED5B-2DE8-214A-B91E-B7B04AA0CEF1}"/>
          </ac:spMkLst>
        </pc:spChg>
        <pc:spChg chg="del">
          <ac:chgData name="Kim Dekker" userId="S::25951@ma-web.nl::9f9f3d30-93c6-4008-a90f-2fc55786614b" providerId="AD" clId="Web-{2A87EA37-EFB5-40B3-8717-8429DC43FAC5}" dt="2022-01-19T07:54:56.665" v="106"/>
          <ac:spMkLst>
            <pc:docMk/>
            <pc:sldMk cId="3772318694" sldId="270"/>
            <ac:spMk id="3" creationId="{51861E5A-CC8B-C741-8ADC-4BD77742996E}"/>
          </ac:spMkLst>
        </pc:spChg>
        <pc:picChg chg="del">
          <ac:chgData name="Kim Dekker" userId="S::25951@ma-web.nl::9f9f3d30-93c6-4008-a90f-2fc55786614b" providerId="AD" clId="Web-{2A87EA37-EFB5-40B3-8717-8429DC43FAC5}" dt="2022-01-19T07:49:34.913" v="83"/>
          <ac:picMkLst>
            <pc:docMk/>
            <pc:sldMk cId="3772318694" sldId="270"/>
            <ac:picMk id="4" creationId="{DE68D26F-6B8F-8D48-8FA8-4820C1637964}"/>
          </ac:picMkLst>
        </pc:picChg>
        <pc:picChg chg="add">
          <ac:chgData name="Kim Dekker" userId="S::25951@ma-web.nl::9f9f3d30-93c6-4008-a90f-2fc55786614b" providerId="AD" clId="Web-{2A87EA37-EFB5-40B3-8717-8429DC43FAC5}" dt="2022-01-19T07:49:33.101" v="82"/>
          <ac:picMkLst>
            <pc:docMk/>
            <pc:sldMk cId="3772318694" sldId="270"/>
            <ac:picMk id="6" creationId="{C4E63E24-5671-4CC9-8DB8-452EBC5B24D6}"/>
          </ac:picMkLst>
        </pc:picChg>
        <pc:picChg chg="add mod ord">
          <ac:chgData name="Kim Dekker" userId="S::25951@ma-web.nl::9f9f3d30-93c6-4008-a90f-2fc55786614b" providerId="AD" clId="Web-{2A87EA37-EFB5-40B3-8717-8429DC43FAC5}" dt="2022-01-19T07:55:15.385" v="109" actId="14100"/>
          <ac:picMkLst>
            <pc:docMk/>
            <pc:sldMk cId="3772318694" sldId="270"/>
            <ac:picMk id="7" creationId="{C34B1A82-B320-4297-B24C-F7E0A8CB773B}"/>
          </ac:picMkLst>
        </pc:picChg>
      </pc:sldChg>
    </pc:docChg>
  </pc:docChgLst>
  <pc:docChgLst>
    <pc:chgData name="Kim Dekker" userId="S::25951@ma-web.nl::9f9f3d30-93c6-4008-a90f-2fc55786614b" providerId="AD" clId="Web-{333CF4BD-97A3-4C13-8D59-03466783DBA3}"/>
    <pc:docChg chg="modSld">
      <pc:chgData name="Kim Dekker" userId="S::25951@ma-web.nl::9f9f3d30-93c6-4008-a90f-2fc55786614b" providerId="AD" clId="Web-{333CF4BD-97A3-4C13-8D59-03466783DBA3}" dt="2022-01-19T08:18:54.653" v="12" actId="1076"/>
      <pc:docMkLst>
        <pc:docMk/>
      </pc:docMkLst>
      <pc:sldChg chg="addSp modSp">
        <pc:chgData name="Kim Dekker" userId="S::25951@ma-web.nl::9f9f3d30-93c6-4008-a90f-2fc55786614b" providerId="AD" clId="Web-{333CF4BD-97A3-4C13-8D59-03466783DBA3}" dt="2022-01-19T08:18:54.653" v="12" actId="1076"/>
        <pc:sldMkLst>
          <pc:docMk/>
          <pc:sldMk cId="3399761152" sldId="261"/>
        </pc:sldMkLst>
        <pc:picChg chg="add mod">
          <ac:chgData name="Kim Dekker" userId="S::25951@ma-web.nl::9f9f3d30-93c6-4008-a90f-2fc55786614b" providerId="AD" clId="Web-{333CF4BD-97A3-4C13-8D59-03466783DBA3}" dt="2022-01-19T08:18:32.293" v="6" actId="1076"/>
          <ac:picMkLst>
            <pc:docMk/>
            <pc:sldMk cId="3399761152" sldId="261"/>
            <ac:picMk id="5" creationId="{97CC4075-5459-411C-9A2F-AA240407EF3D}"/>
          </ac:picMkLst>
        </pc:picChg>
        <pc:picChg chg="add mod">
          <ac:chgData name="Kim Dekker" userId="S::25951@ma-web.nl::9f9f3d30-93c6-4008-a90f-2fc55786614b" providerId="AD" clId="Web-{333CF4BD-97A3-4C13-8D59-03466783DBA3}" dt="2022-01-19T08:18:54.653" v="12" actId="1076"/>
          <ac:picMkLst>
            <pc:docMk/>
            <pc:sldMk cId="3399761152" sldId="261"/>
            <ac:picMk id="7" creationId="{9D58C607-CA94-466D-9768-5C9E746B0C1C}"/>
          </ac:picMkLst>
        </pc:picChg>
      </pc:sldChg>
    </pc:docChg>
  </pc:docChgLst>
  <pc:docChgLst>
    <pc:chgData name="Michelle Stendert" userId="S::26239@ma-web.nl::7b5c5305-3698-4841-a038-26badad460c9" providerId="AD" clId="Web-{9CA74A4D-8424-47B5-B790-D757C4ED7041}"/>
    <pc:docChg chg="modSld sldOrd">
      <pc:chgData name="Michelle Stendert" userId="S::26239@ma-web.nl::7b5c5305-3698-4841-a038-26badad460c9" providerId="AD" clId="Web-{9CA74A4D-8424-47B5-B790-D757C4ED7041}" dt="2022-01-19T08:19:03.131" v="40" actId="1076"/>
      <pc:docMkLst>
        <pc:docMk/>
      </pc:docMkLst>
      <pc:sldChg chg="addSp delSp modSp">
        <pc:chgData name="Michelle Stendert" userId="S::26239@ma-web.nl::7b5c5305-3698-4841-a038-26badad460c9" providerId="AD" clId="Web-{9CA74A4D-8424-47B5-B790-D757C4ED7041}" dt="2022-01-19T08:07:59.804" v="14" actId="1076"/>
        <pc:sldMkLst>
          <pc:docMk/>
          <pc:sldMk cId="4287411204" sldId="264"/>
        </pc:sldMkLst>
        <pc:spChg chg="del">
          <ac:chgData name="Michelle Stendert" userId="S::26239@ma-web.nl::7b5c5305-3698-4841-a038-26badad460c9" providerId="AD" clId="Web-{9CA74A4D-8424-47B5-B790-D757C4ED7041}" dt="2022-01-19T08:06:21.505" v="0"/>
          <ac:spMkLst>
            <pc:docMk/>
            <pc:sldMk cId="4287411204" sldId="264"/>
            <ac:spMk id="3" creationId="{51861E5A-CC8B-C741-8ADC-4BD77742996E}"/>
          </ac:spMkLst>
        </pc:spChg>
        <pc:picChg chg="add mod ord modCrop">
          <ac:chgData name="Michelle Stendert" userId="S::26239@ma-web.nl::7b5c5305-3698-4841-a038-26badad460c9" providerId="AD" clId="Web-{9CA74A4D-8424-47B5-B790-D757C4ED7041}" dt="2022-01-19T08:07:47.195" v="13"/>
          <ac:picMkLst>
            <pc:docMk/>
            <pc:sldMk cId="4287411204" sldId="264"/>
            <ac:picMk id="5" creationId="{A5AE709D-DB14-495F-BDC7-24443E0F3E1A}"/>
          </ac:picMkLst>
        </pc:picChg>
        <pc:picChg chg="add del mod modCrop">
          <ac:chgData name="Michelle Stendert" userId="S::26239@ma-web.nl::7b5c5305-3698-4841-a038-26badad460c9" providerId="AD" clId="Web-{9CA74A4D-8424-47B5-B790-D757C4ED7041}" dt="2022-01-19T08:07:59.804" v="14" actId="1076"/>
          <ac:picMkLst>
            <pc:docMk/>
            <pc:sldMk cId="4287411204" sldId="264"/>
            <ac:picMk id="6" creationId="{73A93827-94A1-40AE-9BA5-355A2DE1792A}"/>
          </ac:picMkLst>
        </pc:picChg>
      </pc:sldChg>
      <pc:sldChg chg="addSp delSp modSp">
        <pc:chgData name="Michelle Stendert" userId="S::26239@ma-web.nl::7b5c5305-3698-4841-a038-26badad460c9" providerId="AD" clId="Web-{9CA74A4D-8424-47B5-B790-D757C4ED7041}" dt="2022-01-19T08:16:59.081" v="19" actId="1076"/>
        <pc:sldMkLst>
          <pc:docMk/>
          <pc:sldMk cId="3573873683" sldId="265"/>
        </pc:sldMkLst>
        <pc:spChg chg="del">
          <ac:chgData name="Michelle Stendert" userId="S::26239@ma-web.nl::7b5c5305-3698-4841-a038-26badad460c9" providerId="AD" clId="Web-{9CA74A4D-8424-47B5-B790-D757C4ED7041}" dt="2022-01-19T08:16:15.315" v="15"/>
          <ac:spMkLst>
            <pc:docMk/>
            <pc:sldMk cId="3573873683" sldId="265"/>
            <ac:spMk id="3" creationId="{51861E5A-CC8B-C741-8ADC-4BD77742996E}"/>
          </ac:spMkLst>
        </pc:spChg>
        <pc:picChg chg="ord">
          <ac:chgData name="Michelle Stendert" userId="S::26239@ma-web.nl::7b5c5305-3698-4841-a038-26badad460c9" providerId="AD" clId="Web-{9CA74A4D-8424-47B5-B790-D757C4ED7041}" dt="2022-01-19T08:16:54.066" v="18"/>
          <ac:picMkLst>
            <pc:docMk/>
            <pc:sldMk cId="3573873683" sldId="265"/>
            <ac:picMk id="4" creationId="{DE68D26F-6B8F-8D48-8FA8-4820C1637964}"/>
          </ac:picMkLst>
        </pc:picChg>
        <pc:picChg chg="add mod ord">
          <ac:chgData name="Michelle Stendert" userId="S::26239@ma-web.nl::7b5c5305-3698-4841-a038-26badad460c9" providerId="AD" clId="Web-{9CA74A4D-8424-47B5-B790-D757C4ED7041}" dt="2022-01-19T08:16:59.081" v="19" actId="1076"/>
          <ac:picMkLst>
            <pc:docMk/>
            <pc:sldMk cId="3573873683" sldId="265"/>
            <ac:picMk id="5" creationId="{80A52C9D-555B-45E4-9232-A689663263E8}"/>
          </ac:picMkLst>
        </pc:picChg>
      </pc:sldChg>
      <pc:sldChg chg="addSp delSp modSp ord">
        <pc:chgData name="Michelle Stendert" userId="S::26239@ma-web.nl::7b5c5305-3698-4841-a038-26badad460c9" providerId="AD" clId="Web-{9CA74A4D-8424-47B5-B790-D757C4ED7041}" dt="2022-01-19T08:19:03.131" v="40" actId="1076"/>
        <pc:sldMkLst>
          <pc:docMk/>
          <pc:sldMk cId="2635473330" sldId="266"/>
        </pc:sldMkLst>
        <pc:spChg chg="mod">
          <ac:chgData name="Michelle Stendert" userId="S::26239@ma-web.nl::7b5c5305-3698-4841-a038-26badad460c9" providerId="AD" clId="Web-{9CA74A4D-8424-47B5-B790-D757C4ED7041}" dt="2022-01-19T08:18:02.723" v="30" actId="20577"/>
          <ac:spMkLst>
            <pc:docMk/>
            <pc:sldMk cId="2635473330" sldId="266"/>
            <ac:spMk id="2" creationId="{57D3ED5B-2DE8-214A-B91E-B7B04AA0CEF1}"/>
          </ac:spMkLst>
        </pc:spChg>
        <pc:spChg chg="del">
          <ac:chgData name="Michelle Stendert" userId="S::26239@ma-web.nl::7b5c5305-3698-4841-a038-26badad460c9" providerId="AD" clId="Web-{9CA74A4D-8424-47B5-B790-D757C4ED7041}" dt="2022-01-19T08:18:02.926" v="31"/>
          <ac:spMkLst>
            <pc:docMk/>
            <pc:sldMk cId="2635473330" sldId="266"/>
            <ac:spMk id="3" creationId="{51861E5A-CC8B-C741-8ADC-4BD77742996E}"/>
          </ac:spMkLst>
        </pc:spChg>
        <pc:picChg chg="ord">
          <ac:chgData name="Michelle Stendert" userId="S::26239@ma-web.nl::7b5c5305-3698-4841-a038-26badad460c9" providerId="AD" clId="Web-{9CA74A4D-8424-47B5-B790-D757C4ED7041}" dt="2022-01-19T08:18:38.411" v="36"/>
          <ac:picMkLst>
            <pc:docMk/>
            <pc:sldMk cId="2635473330" sldId="266"/>
            <ac:picMk id="4" creationId="{DE68D26F-6B8F-8D48-8FA8-4820C1637964}"/>
          </ac:picMkLst>
        </pc:picChg>
        <pc:picChg chg="add mod ord">
          <ac:chgData name="Michelle Stendert" userId="S::26239@ma-web.nl::7b5c5305-3698-4841-a038-26badad460c9" providerId="AD" clId="Web-{9CA74A4D-8424-47B5-B790-D757C4ED7041}" dt="2022-01-19T08:19:03.131" v="40" actId="1076"/>
          <ac:picMkLst>
            <pc:docMk/>
            <pc:sldMk cId="2635473330" sldId="266"/>
            <ac:picMk id="5" creationId="{27E88759-14E2-4653-A68B-C42471A1419B}"/>
          </ac:picMkLst>
        </pc:picChg>
        <pc:picChg chg="add mod">
          <ac:chgData name="Michelle Stendert" userId="S::26239@ma-web.nl::7b5c5305-3698-4841-a038-26badad460c9" providerId="AD" clId="Web-{9CA74A4D-8424-47B5-B790-D757C4ED7041}" dt="2022-01-19T08:18:50.381" v="38" actId="1076"/>
          <ac:picMkLst>
            <pc:docMk/>
            <pc:sldMk cId="2635473330" sldId="266"/>
            <ac:picMk id="6" creationId="{1AABF7BF-E545-42B4-80AA-621E606A482B}"/>
          </ac:picMkLst>
        </pc:picChg>
      </pc:sldChg>
    </pc:docChg>
  </pc:docChgLst>
  <pc:docChgLst>
    <pc:chgData name="Alex Marquez Lourenço" userId="S::26305@ma-web.nl::68b3e459-519a-4eac-89fc-0200df6da6ef" providerId="AD" clId="Web-{B5A39ED1-5AB8-4C2F-A685-D007E4B92C74}"/>
    <pc:docChg chg="addSld modSld">
      <pc:chgData name="Alex Marquez Lourenço" userId="S::26305@ma-web.nl::68b3e459-519a-4eac-89fc-0200df6da6ef" providerId="AD" clId="Web-{B5A39ED1-5AB8-4C2F-A685-D007E4B92C74}" dt="2022-01-18T17:13:24.033" v="54" actId="1076"/>
      <pc:docMkLst>
        <pc:docMk/>
      </pc:docMkLst>
      <pc:sldChg chg="addSp delSp modSp new">
        <pc:chgData name="Alex Marquez Lourenço" userId="S::26305@ma-web.nl::68b3e459-519a-4eac-89fc-0200df6da6ef" providerId="AD" clId="Web-{B5A39ED1-5AB8-4C2F-A685-D007E4B92C74}" dt="2022-01-18T17:13:24.033" v="54" actId="1076"/>
        <pc:sldMkLst>
          <pc:docMk/>
          <pc:sldMk cId="1313601312" sldId="262"/>
        </pc:sldMkLst>
        <pc:spChg chg="add del">
          <ac:chgData name="Alex Marquez Lourenço" userId="S::26305@ma-web.nl::68b3e459-519a-4eac-89fc-0200df6da6ef" providerId="AD" clId="Web-{B5A39ED1-5AB8-4C2F-A685-D007E4B92C74}" dt="2022-01-18T17:09:24.216" v="9"/>
          <ac:spMkLst>
            <pc:docMk/>
            <pc:sldMk cId="1313601312" sldId="262"/>
            <ac:spMk id="4" creationId="{ABC8414E-E201-4A19-8584-C377097AC600}"/>
          </ac:spMkLst>
        </pc:spChg>
        <pc:spChg chg="mod">
          <ac:chgData name="Alex Marquez Lourenço" userId="S::26305@ma-web.nl::68b3e459-519a-4eac-89fc-0200df6da6ef" providerId="AD" clId="Web-{B5A39ED1-5AB8-4C2F-A685-D007E4B92C74}" dt="2022-01-18T17:12:08.454" v="34" actId="20577"/>
          <ac:spMkLst>
            <pc:docMk/>
            <pc:sldMk cId="1313601312" sldId="262"/>
            <ac:spMk id="5" creationId="{EB1BB881-D425-403A-B21C-2B8D2088851E}"/>
          </ac:spMkLst>
        </pc:spChg>
        <pc:spChg chg="add del">
          <ac:chgData name="Alex Marquez Lourenço" userId="S::26305@ma-web.nl::68b3e459-519a-4eac-89fc-0200df6da6ef" providerId="AD" clId="Web-{B5A39ED1-5AB8-4C2F-A685-D007E4B92C74}" dt="2022-01-18T17:09:24.841" v="10"/>
          <ac:spMkLst>
            <pc:docMk/>
            <pc:sldMk cId="1313601312" sldId="262"/>
            <ac:spMk id="6" creationId="{5E221062-69B2-43DB-8922-12B43658A2CB}"/>
          </ac:spMkLst>
        </pc:spChg>
        <pc:spChg chg="add del mod">
          <ac:chgData name="Alex Marquez Lourenço" userId="S::26305@ma-web.nl::68b3e459-519a-4eac-89fc-0200df6da6ef" providerId="AD" clId="Web-{B5A39ED1-5AB8-4C2F-A685-D007E4B92C74}" dt="2022-01-18T17:10:00.014" v="20"/>
          <ac:spMkLst>
            <pc:docMk/>
            <pc:sldMk cId="1313601312" sldId="262"/>
            <ac:spMk id="12" creationId="{23EBDF67-FA77-4839-ABFD-7F0715155ACA}"/>
          </ac:spMkLst>
        </pc:spChg>
        <pc:spChg chg="add del mod">
          <ac:chgData name="Alex Marquez Lourenço" userId="S::26305@ma-web.nl::68b3e459-519a-4eac-89fc-0200df6da6ef" providerId="AD" clId="Web-{B5A39ED1-5AB8-4C2F-A685-D007E4B92C74}" dt="2022-01-18T17:10:05.592" v="23"/>
          <ac:spMkLst>
            <pc:docMk/>
            <pc:sldMk cId="1313601312" sldId="262"/>
            <ac:spMk id="15" creationId="{5FD89E34-0726-4DC8-8B76-615873AF82C4}"/>
          </ac:spMkLst>
        </pc:spChg>
        <pc:picChg chg="add del mod ord">
          <ac:chgData name="Alex Marquez Lourenço" userId="S::26305@ma-web.nl::68b3e459-519a-4eac-89fc-0200df6da6ef" providerId="AD" clId="Web-{B5A39ED1-5AB8-4C2F-A685-D007E4B92C74}" dt="2022-01-18T17:09:09.201" v="8"/>
          <ac:picMkLst>
            <pc:docMk/>
            <pc:sldMk cId="1313601312" sldId="262"/>
            <ac:picMk id="7" creationId="{6BDD17A5-EC0E-4E7E-B53F-5BD246C4D29B}"/>
          </ac:picMkLst>
        </pc:picChg>
        <pc:picChg chg="add del mod ord">
          <ac:chgData name="Alex Marquez Lourenço" userId="S::26305@ma-web.nl::68b3e459-519a-4eac-89fc-0200df6da6ef" providerId="AD" clId="Web-{B5A39ED1-5AB8-4C2F-A685-D007E4B92C74}" dt="2022-01-18T17:08:55.982" v="5"/>
          <ac:picMkLst>
            <pc:docMk/>
            <pc:sldMk cId="1313601312" sldId="262"/>
            <ac:picMk id="8" creationId="{CAB86E11-599F-4DB5-B2C3-00C65085B85E}"/>
          </ac:picMkLst>
        </pc:picChg>
        <pc:picChg chg="add del mod ord">
          <ac:chgData name="Alex Marquez Lourenço" userId="S::26305@ma-web.nl::68b3e459-519a-4eac-89fc-0200df6da6ef" providerId="AD" clId="Web-{B5A39ED1-5AB8-4C2F-A685-D007E4B92C74}" dt="2022-01-18T17:10:03.951" v="22"/>
          <ac:picMkLst>
            <pc:docMk/>
            <pc:sldMk cId="1313601312" sldId="262"/>
            <ac:picMk id="9" creationId="{8414AC45-28CB-417A-8EFF-EFCD6B39DADB}"/>
          </ac:picMkLst>
        </pc:picChg>
        <pc:picChg chg="add del mod ord">
          <ac:chgData name="Alex Marquez Lourenço" userId="S::26305@ma-web.nl::68b3e459-519a-4eac-89fc-0200df6da6ef" providerId="AD" clId="Web-{B5A39ED1-5AB8-4C2F-A685-D007E4B92C74}" dt="2022-01-18T17:09:58.608" v="19"/>
          <ac:picMkLst>
            <pc:docMk/>
            <pc:sldMk cId="1313601312" sldId="262"/>
            <ac:picMk id="10" creationId="{E6ADA074-BB8B-4FFE-BAEB-FEC77F299829}"/>
          </ac:picMkLst>
        </pc:picChg>
        <pc:picChg chg="add mod ord">
          <ac:chgData name="Alex Marquez Lourenço" userId="S::26305@ma-web.nl::68b3e459-519a-4eac-89fc-0200df6da6ef" providerId="AD" clId="Web-{B5A39ED1-5AB8-4C2F-A685-D007E4B92C74}" dt="2022-01-18T17:13:18.174" v="53" actId="1076"/>
          <ac:picMkLst>
            <pc:docMk/>
            <pc:sldMk cId="1313601312" sldId="262"/>
            <ac:picMk id="13" creationId="{C7380771-6F5A-4B32-9A9B-0A1CB42C3AA8}"/>
          </ac:picMkLst>
        </pc:picChg>
        <pc:picChg chg="add mod ord">
          <ac:chgData name="Alex Marquez Lourenço" userId="S::26305@ma-web.nl::68b3e459-519a-4eac-89fc-0200df6da6ef" providerId="AD" clId="Web-{B5A39ED1-5AB8-4C2F-A685-D007E4B92C74}" dt="2022-01-18T17:13:24.033" v="54" actId="1076"/>
          <ac:picMkLst>
            <pc:docMk/>
            <pc:sldMk cId="1313601312" sldId="262"/>
            <ac:picMk id="16" creationId="{14480EF4-0521-4761-9724-F39694734DB4}"/>
          </ac:picMkLst>
        </pc:picChg>
      </pc:sldChg>
    </pc:docChg>
  </pc:docChgLst>
  <pc:docChgLst>
    <pc:chgData name="Alex Marquez Lourenço" userId="S::26305@ma-web.nl::68b3e459-519a-4eac-89fc-0200df6da6ef" providerId="AD" clId="Web-{4DBEE75E-9AE5-42C6-AB94-507436830D7B}"/>
    <pc:docChg chg="modSld">
      <pc:chgData name="Alex Marquez Lourenço" userId="S::26305@ma-web.nl::68b3e459-519a-4eac-89fc-0200df6da6ef" providerId="AD" clId="Web-{4DBEE75E-9AE5-42C6-AB94-507436830D7B}" dt="2022-01-18T17:54:17.297" v="2"/>
      <pc:docMkLst>
        <pc:docMk/>
      </pc:docMkLst>
      <pc:sldChg chg="addSp delSp modSp mod setBg">
        <pc:chgData name="Alex Marquez Lourenço" userId="S::26305@ma-web.nl::68b3e459-519a-4eac-89fc-0200df6da6ef" providerId="AD" clId="Web-{4DBEE75E-9AE5-42C6-AB94-507436830D7B}" dt="2022-01-18T17:54:17.297" v="2"/>
        <pc:sldMkLst>
          <pc:docMk/>
          <pc:sldMk cId="2568491498" sldId="258"/>
        </pc:sldMkLst>
        <pc:spChg chg="mod">
          <ac:chgData name="Alex Marquez Lourenço" userId="S::26305@ma-web.nl::68b3e459-519a-4eac-89fc-0200df6da6ef" providerId="AD" clId="Web-{4DBEE75E-9AE5-42C6-AB94-507436830D7B}" dt="2022-01-18T17:54:17.297" v="2"/>
          <ac:spMkLst>
            <pc:docMk/>
            <pc:sldMk cId="2568491498" sldId="258"/>
            <ac:spMk id="2" creationId="{DA1861EF-954C-9847-B90D-92B93C728D97}"/>
          </ac:spMkLst>
        </pc:spChg>
        <pc:spChg chg="mod ord">
          <ac:chgData name="Alex Marquez Lourenço" userId="S::26305@ma-web.nl::68b3e459-519a-4eac-89fc-0200df6da6ef" providerId="AD" clId="Web-{4DBEE75E-9AE5-42C6-AB94-507436830D7B}" dt="2022-01-18T17:54:17.297" v="2"/>
          <ac:spMkLst>
            <pc:docMk/>
            <pc:sldMk cId="2568491498" sldId="258"/>
            <ac:spMk id="3" creationId="{71CF78AC-B3DD-434E-B4F4-CAD2A536DB4A}"/>
          </ac:spMkLst>
        </pc:spChg>
        <pc:spChg chg="del">
          <ac:chgData name="Alex Marquez Lourenço" userId="S::26305@ma-web.nl::68b3e459-519a-4eac-89fc-0200df6da6ef" providerId="AD" clId="Web-{4DBEE75E-9AE5-42C6-AB94-507436830D7B}" dt="2022-01-18T17:53:12.136" v="0"/>
          <ac:spMkLst>
            <pc:docMk/>
            <pc:sldMk cId="2568491498" sldId="258"/>
            <ac:spMk id="5" creationId="{24927070-7668-41B0-8FA4-E352E29BAE53}"/>
          </ac:spMkLst>
        </pc:spChg>
        <pc:spChg chg="add">
          <ac:chgData name="Alex Marquez Lourenço" userId="S::26305@ma-web.nl::68b3e459-519a-4eac-89fc-0200df6da6ef" providerId="AD" clId="Web-{4DBEE75E-9AE5-42C6-AB94-507436830D7B}" dt="2022-01-18T17:54:17.297" v="2"/>
          <ac:spMkLst>
            <pc:docMk/>
            <pc:sldMk cId="2568491498" sldId="258"/>
            <ac:spMk id="12" creationId="{4038CB10-1F5C-4D54-9DF7-12586DE5B007}"/>
          </ac:spMkLst>
        </pc:spChg>
        <pc:spChg chg="add">
          <ac:chgData name="Alex Marquez Lourenço" userId="S::26305@ma-web.nl::68b3e459-519a-4eac-89fc-0200df6da6ef" providerId="AD" clId="Web-{4DBEE75E-9AE5-42C6-AB94-507436830D7B}" dt="2022-01-18T17:54:17.297" v="2"/>
          <ac:spMkLst>
            <pc:docMk/>
            <pc:sldMk cId="2568491498" sldId="258"/>
            <ac:spMk id="14" creationId="{73ED6512-6858-4552-B699-9A97FE9A4EA2}"/>
          </ac:spMkLst>
        </pc:spChg>
        <pc:picChg chg="mod">
          <ac:chgData name="Alex Marquez Lourenço" userId="S::26305@ma-web.nl::68b3e459-519a-4eac-89fc-0200df6da6ef" providerId="AD" clId="Web-{4DBEE75E-9AE5-42C6-AB94-507436830D7B}" dt="2022-01-18T17:54:17.297" v="2"/>
          <ac:picMkLst>
            <pc:docMk/>
            <pc:sldMk cId="2568491498" sldId="258"/>
            <ac:picMk id="4" creationId="{89720E77-6CD4-BB4F-9398-A3CF55458995}"/>
          </ac:picMkLst>
        </pc:picChg>
        <pc:picChg chg="add mod ord modCrop">
          <ac:chgData name="Alex Marquez Lourenço" userId="S::26305@ma-web.nl::68b3e459-519a-4eac-89fc-0200df6da6ef" providerId="AD" clId="Web-{4DBEE75E-9AE5-42C6-AB94-507436830D7B}" dt="2022-01-18T17:54:17.297" v="2"/>
          <ac:picMkLst>
            <pc:docMk/>
            <pc:sldMk cId="2568491498" sldId="258"/>
            <ac:picMk id="6" creationId="{08410D32-22EF-4C33-B53B-DA694D3244CE}"/>
          </ac:picMkLst>
        </pc:picChg>
        <pc:picChg chg="add mod">
          <ac:chgData name="Alex Marquez Lourenço" userId="S::26305@ma-web.nl::68b3e459-519a-4eac-89fc-0200df6da6ef" providerId="AD" clId="Web-{4DBEE75E-9AE5-42C6-AB94-507436830D7B}" dt="2022-01-18T17:54:17.297" v="2"/>
          <ac:picMkLst>
            <pc:docMk/>
            <pc:sldMk cId="2568491498" sldId="258"/>
            <ac:picMk id="7" creationId="{87C33F15-ABC9-404E-84C5-44334EDFCA68}"/>
          </ac:picMkLst>
        </pc:picChg>
      </pc:sldChg>
    </pc:docChg>
  </pc:docChgLst>
  <pc:docChgLst>
    <pc:chgData name="Kim Dekker" userId="S::25951@ma-web.nl::9f9f3d30-93c6-4008-a90f-2fc55786614b" providerId="AD" clId="Web-{4576D563-D7FD-4210-A24A-99EA4DEB0E05}"/>
    <pc:docChg chg="modSld">
      <pc:chgData name="Kim Dekker" userId="S::25951@ma-web.nl::9f9f3d30-93c6-4008-a90f-2fc55786614b" providerId="AD" clId="Web-{4576D563-D7FD-4210-A24A-99EA4DEB0E05}" dt="2022-01-19T08:22:04.616" v="2" actId="20577"/>
      <pc:docMkLst>
        <pc:docMk/>
      </pc:docMkLst>
      <pc:sldChg chg="modSp">
        <pc:chgData name="Kim Dekker" userId="S::25951@ma-web.nl::9f9f3d30-93c6-4008-a90f-2fc55786614b" providerId="AD" clId="Web-{4576D563-D7FD-4210-A24A-99EA4DEB0E05}" dt="2022-01-19T08:22:04.616" v="2" actId="20577"/>
        <pc:sldMkLst>
          <pc:docMk/>
          <pc:sldMk cId="473182755" sldId="257"/>
        </pc:sldMkLst>
        <pc:spChg chg="mod">
          <ac:chgData name="Kim Dekker" userId="S::25951@ma-web.nl::9f9f3d30-93c6-4008-a90f-2fc55786614b" providerId="AD" clId="Web-{4576D563-D7FD-4210-A24A-99EA4DEB0E05}" dt="2022-01-19T08:22:04.616" v="2" actId="20577"/>
          <ac:spMkLst>
            <pc:docMk/>
            <pc:sldMk cId="473182755" sldId="257"/>
            <ac:spMk id="3" creationId="{F12119E8-6026-EA4A-A293-95234C8C2DAD}"/>
          </ac:spMkLst>
        </pc:spChg>
      </pc:sldChg>
    </pc:docChg>
  </pc:docChgLst>
  <pc:docChgLst>
    <pc:chgData name="Kim Dekker" userId="S::25951@ma-web.nl::9f9f3d30-93c6-4008-a90f-2fc55786614b" providerId="AD" clId="Web-{BDE4ED94-2806-4D28-842F-5F7DA48DE933}"/>
    <pc:docChg chg="modSld">
      <pc:chgData name="Kim Dekker" userId="S::25951@ma-web.nl::9f9f3d30-93c6-4008-a90f-2fc55786614b" providerId="AD" clId="Web-{BDE4ED94-2806-4D28-842F-5F7DA48DE933}" dt="2022-01-19T08:17:39.906" v="16" actId="14100"/>
      <pc:docMkLst>
        <pc:docMk/>
      </pc:docMkLst>
      <pc:sldChg chg="addSp delSp modSp mod setBg">
        <pc:chgData name="Kim Dekker" userId="S::25951@ma-web.nl::9f9f3d30-93c6-4008-a90f-2fc55786614b" providerId="AD" clId="Web-{BDE4ED94-2806-4D28-842F-5F7DA48DE933}" dt="2022-01-19T08:17:39.906" v="16" actId="14100"/>
        <pc:sldMkLst>
          <pc:docMk/>
          <pc:sldMk cId="3399761152" sldId="261"/>
        </pc:sldMkLst>
        <pc:spChg chg="add del">
          <ac:chgData name="Kim Dekker" userId="S::25951@ma-web.nl::9f9f3d30-93c6-4008-a90f-2fc55786614b" providerId="AD" clId="Web-{BDE4ED94-2806-4D28-842F-5F7DA48DE933}" dt="2022-01-19T08:17:14.374" v="5"/>
          <ac:spMkLst>
            <pc:docMk/>
            <pc:sldMk cId="3399761152" sldId="261"/>
            <ac:spMk id="21" creationId="{D153EDB2-4AAD-43F4-AE78-4D326C813369}"/>
          </ac:spMkLst>
        </pc:spChg>
        <pc:grpChg chg="add del">
          <ac:chgData name="Kim Dekker" userId="S::25951@ma-web.nl::9f9f3d30-93c6-4008-a90f-2fc55786614b" providerId="AD" clId="Web-{BDE4ED94-2806-4D28-842F-5F7DA48DE933}" dt="2022-01-19T08:17:14.374" v="5"/>
          <ac:grpSpMkLst>
            <pc:docMk/>
            <pc:sldMk cId="3399761152" sldId="261"/>
            <ac:grpSpMk id="23" creationId="{A3CB7779-72E2-4E92-AE18-6BBC335DD881}"/>
          </ac:grpSpMkLst>
        </pc:grpChg>
        <pc:picChg chg="add mod ord">
          <ac:chgData name="Kim Dekker" userId="S::25951@ma-web.nl::9f9f3d30-93c6-4008-a90f-2fc55786614b" providerId="AD" clId="Web-{BDE4ED94-2806-4D28-842F-5F7DA48DE933}" dt="2022-01-19T08:17:14.374" v="5"/>
          <ac:picMkLst>
            <pc:docMk/>
            <pc:sldMk cId="3399761152" sldId="261"/>
            <ac:picMk id="2" creationId="{9861FB13-E282-43B4-A66F-0E8CC444EEFF}"/>
          </ac:picMkLst>
        </pc:picChg>
        <pc:picChg chg="add mod ord">
          <ac:chgData name="Kim Dekker" userId="S::25951@ma-web.nl::9f9f3d30-93c6-4008-a90f-2fc55786614b" providerId="AD" clId="Web-{BDE4ED94-2806-4D28-842F-5F7DA48DE933}" dt="2022-01-19T08:17:39.906" v="16" actId="14100"/>
          <ac:picMkLst>
            <pc:docMk/>
            <pc:sldMk cId="3399761152" sldId="261"/>
            <ac:picMk id="3" creationId="{737A8366-8BCC-4B0B-810E-B5B1F5722FF9}"/>
          </ac:picMkLst>
        </pc:picChg>
        <pc:picChg chg="add mod">
          <ac:chgData name="Kim Dekker" userId="S::25951@ma-web.nl::9f9f3d30-93c6-4008-a90f-2fc55786614b" providerId="AD" clId="Web-{BDE4ED94-2806-4D28-842F-5F7DA48DE933}" dt="2022-01-19T08:17:33.109" v="14" actId="1076"/>
          <ac:picMkLst>
            <pc:docMk/>
            <pc:sldMk cId="3399761152" sldId="261"/>
            <ac:picMk id="4" creationId="{119E13D6-3B39-4933-8337-9A3C9EFE8648}"/>
          </ac:picMkLst>
        </pc:picChg>
        <pc:picChg chg="mod">
          <ac:chgData name="Kim Dekker" userId="S::25951@ma-web.nl::9f9f3d30-93c6-4008-a90f-2fc55786614b" providerId="AD" clId="Web-{BDE4ED94-2806-4D28-842F-5F7DA48DE933}" dt="2022-01-19T08:17:24.375" v="9" actId="14100"/>
          <ac:picMkLst>
            <pc:docMk/>
            <pc:sldMk cId="3399761152" sldId="261"/>
            <ac:picMk id="6" creationId="{D67AFBB7-0BB3-4C62-A3DD-926481528CCF}"/>
          </ac:picMkLst>
        </pc:picChg>
        <pc:picChg chg="del mod">
          <ac:chgData name="Kim Dekker" userId="S::25951@ma-web.nl::9f9f3d30-93c6-4008-a90f-2fc55786614b" providerId="AD" clId="Web-{BDE4ED94-2806-4D28-842F-5F7DA48DE933}" dt="2022-01-19T08:17:30.062" v="12"/>
          <ac:picMkLst>
            <pc:docMk/>
            <pc:sldMk cId="3399761152" sldId="261"/>
            <ac:picMk id="8" creationId="{0DFF1FA8-BEF1-493D-A038-EC77FDCF2674}"/>
          </ac:picMkLst>
        </pc:picChg>
        <pc:picChg chg="mod">
          <ac:chgData name="Kim Dekker" userId="S::25951@ma-web.nl::9f9f3d30-93c6-4008-a90f-2fc55786614b" providerId="AD" clId="Web-{BDE4ED94-2806-4D28-842F-5F7DA48DE933}" dt="2022-01-19T08:17:14.374" v="5"/>
          <ac:picMkLst>
            <pc:docMk/>
            <pc:sldMk cId="3399761152" sldId="261"/>
            <ac:picMk id="10" creationId="{3C89C027-7D6B-4F2E-B5B9-7ACAC61B4421}"/>
          </ac:picMkLst>
        </pc:picChg>
        <pc:picChg chg="mod">
          <ac:chgData name="Kim Dekker" userId="S::25951@ma-web.nl::9f9f3d30-93c6-4008-a90f-2fc55786614b" providerId="AD" clId="Web-{BDE4ED94-2806-4D28-842F-5F7DA48DE933}" dt="2022-01-19T08:17:14.374" v="5"/>
          <ac:picMkLst>
            <pc:docMk/>
            <pc:sldMk cId="3399761152" sldId="261"/>
            <ac:picMk id="12" creationId="{2DB0810E-4B4D-44CA-A3B4-BB0A78330BE1}"/>
          </ac:picMkLst>
        </pc:picChg>
        <pc:picChg chg="mod">
          <ac:chgData name="Kim Dekker" userId="S::25951@ma-web.nl::9f9f3d30-93c6-4008-a90f-2fc55786614b" providerId="AD" clId="Web-{BDE4ED94-2806-4D28-842F-5F7DA48DE933}" dt="2022-01-19T08:17:14.374" v="5"/>
          <ac:picMkLst>
            <pc:docMk/>
            <pc:sldMk cId="3399761152" sldId="261"/>
            <ac:picMk id="14" creationId="{6950841A-30FC-483B-A69A-C75EB634D31D}"/>
          </ac:picMkLst>
        </pc:picChg>
        <pc:picChg chg="mod ord">
          <ac:chgData name="Kim Dekker" userId="S::25951@ma-web.nl::9f9f3d30-93c6-4008-a90f-2fc55786614b" providerId="AD" clId="Web-{BDE4ED94-2806-4D28-842F-5F7DA48DE933}" dt="2022-01-19T08:17:26.734" v="10" actId="14100"/>
          <ac:picMkLst>
            <pc:docMk/>
            <pc:sldMk cId="3399761152" sldId="261"/>
            <ac:picMk id="16" creationId="{F1195063-BD7B-4551-9A1E-9875880674B3}"/>
          </ac:picMkLst>
        </pc:picChg>
      </pc:sldChg>
    </pc:docChg>
  </pc:docChgLst>
  <pc:docChgLst>
    <pc:chgData name="Elise Ooms" userId="02d060c0-6a74-4297-bef4-728bee93916f" providerId="ADAL" clId="{351B85C1-B2D4-864E-8548-25FC1FA366A5}"/>
    <pc:docChg chg="undo custSel addSld delSld modSld sldOrd">
      <pc:chgData name="Elise Ooms" userId="02d060c0-6a74-4297-bef4-728bee93916f" providerId="ADAL" clId="{351B85C1-B2D4-864E-8548-25FC1FA366A5}" dt="2022-01-18T19:42:21.872" v="147" actId="1076"/>
      <pc:docMkLst>
        <pc:docMk/>
      </pc:docMkLst>
      <pc:sldChg chg="modSp mod">
        <pc:chgData name="Elise Ooms" userId="02d060c0-6a74-4297-bef4-728bee93916f" providerId="ADAL" clId="{351B85C1-B2D4-864E-8548-25FC1FA366A5}" dt="2022-01-18T19:31:17.318" v="80" actId="1076"/>
        <pc:sldMkLst>
          <pc:docMk/>
          <pc:sldMk cId="3843117422" sldId="259"/>
        </pc:sldMkLst>
        <pc:picChg chg="mod">
          <ac:chgData name="Elise Ooms" userId="02d060c0-6a74-4297-bef4-728bee93916f" providerId="ADAL" clId="{351B85C1-B2D4-864E-8548-25FC1FA366A5}" dt="2022-01-18T19:31:17.318" v="80" actId="1076"/>
          <ac:picMkLst>
            <pc:docMk/>
            <pc:sldMk cId="3843117422" sldId="259"/>
            <ac:picMk id="4" creationId="{DE68D26F-6B8F-8D48-8FA8-4820C1637964}"/>
          </ac:picMkLst>
        </pc:picChg>
      </pc:sldChg>
      <pc:sldChg chg="addSp delSp modSp mod">
        <pc:chgData name="Elise Ooms" userId="02d060c0-6a74-4297-bef4-728bee93916f" providerId="ADAL" clId="{351B85C1-B2D4-864E-8548-25FC1FA366A5}" dt="2022-01-18T19:42:21.872" v="147" actId="1076"/>
        <pc:sldMkLst>
          <pc:docMk/>
          <pc:sldMk cId="3095021085" sldId="260"/>
        </pc:sldMkLst>
        <pc:spChg chg="add del mod">
          <ac:chgData name="Elise Ooms" userId="02d060c0-6a74-4297-bef4-728bee93916f" providerId="ADAL" clId="{351B85C1-B2D4-864E-8548-25FC1FA366A5}" dt="2022-01-18T19:41:13.015" v="123" actId="20577"/>
          <ac:spMkLst>
            <pc:docMk/>
            <pc:sldMk cId="3095021085" sldId="260"/>
            <ac:spMk id="3" creationId="{DF0295D2-FB6E-8D43-AD2D-C22D112E2C28}"/>
          </ac:spMkLst>
        </pc:spChg>
        <pc:spChg chg="add del mod">
          <ac:chgData name="Elise Ooms" userId="02d060c0-6a74-4297-bef4-728bee93916f" providerId="ADAL" clId="{351B85C1-B2D4-864E-8548-25FC1FA366A5}" dt="2022-01-18T19:41:12.415" v="122" actId="478"/>
          <ac:spMkLst>
            <pc:docMk/>
            <pc:sldMk cId="3095021085" sldId="260"/>
            <ac:spMk id="18" creationId="{9F2893B2-4943-954E-A946-FE6377C5A777}"/>
          </ac:spMkLst>
        </pc:spChg>
        <pc:picChg chg="add mod">
          <ac:chgData name="Elise Ooms" userId="02d060c0-6a74-4297-bef4-728bee93916f" providerId="ADAL" clId="{351B85C1-B2D4-864E-8548-25FC1FA366A5}" dt="2022-01-18T19:42:21.872" v="147" actId="1076"/>
          <ac:picMkLst>
            <pc:docMk/>
            <pc:sldMk cId="3095021085" sldId="260"/>
            <ac:picMk id="6" creationId="{1BC75625-0E3D-0B49-B343-810A58596622}"/>
          </ac:picMkLst>
        </pc:picChg>
        <pc:picChg chg="add mod modCrop">
          <ac:chgData name="Elise Ooms" userId="02d060c0-6a74-4297-bef4-728bee93916f" providerId="ADAL" clId="{351B85C1-B2D4-864E-8548-25FC1FA366A5}" dt="2022-01-18T19:42:09.042" v="143" actId="1076"/>
          <ac:picMkLst>
            <pc:docMk/>
            <pc:sldMk cId="3095021085" sldId="260"/>
            <ac:picMk id="8" creationId="{9DE737C4-176C-F444-975D-000021371892}"/>
          </ac:picMkLst>
        </pc:picChg>
        <pc:picChg chg="add del mod">
          <ac:chgData name="Elise Ooms" userId="02d060c0-6a74-4297-bef4-728bee93916f" providerId="ADAL" clId="{351B85C1-B2D4-864E-8548-25FC1FA366A5}" dt="2022-01-18T19:21:11.008" v="23" actId="478"/>
          <ac:picMkLst>
            <pc:docMk/>
            <pc:sldMk cId="3095021085" sldId="260"/>
            <ac:picMk id="10" creationId="{EB78D388-759B-6344-BED5-E4AF3F01601C}"/>
          </ac:picMkLst>
        </pc:picChg>
        <pc:picChg chg="add mod">
          <ac:chgData name="Elise Ooms" userId="02d060c0-6a74-4297-bef4-728bee93916f" providerId="ADAL" clId="{351B85C1-B2D4-864E-8548-25FC1FA366A5}" dt="2022-01-18T19:42:18.944" v="146" actId="1076"/>
          <ac:picMkLst>
            <pc:docMk/>
            <pc:sldMk cId="3095021085" sldId="260"/>
            <ac:picMk id="12" creationId="{B2246F6A-A3FD-5E40-9A20-BFFDEFF6709B}"/>
          </ac:picMkLst>
        </pc:picChg>
        <pc:picChg chg="add del mod">
          <ac:chgData name="Elise Ooms" userId="02d060c0-6a74-4297-bef4-728bee93916f" providerId="ADAL" clId="{351B85C1-B2D4-864E-8548-25FC1FA366A5}" dt="2022-01-18T19:19:44.112" v="12" actId="478"/>
          <ac:picMkLst>
            <pc:docMk/>
            <pc:sldMk cId="3095021085" sldId="260"/>
            <ac:picMk id="14" creationId="{19F5D2A8-E17F-6D46-9395-020226E13454}"/>
          </ac:picMkLst>
        </pc:picChg>
        <pc:picChg chg="add mod modCrop">
          <ac:chgData name="Elise Ooms" userId="02d060c0-6a74-4297-bef4-728bee93916f" providerId="ADAL" clId="{351B85C1-B2D4-864E-8548-25FC1FA366A5}" dt="2022-01-18T19:42:11.753" v="144" actId="1076"/>
          <ac:picMkLst>
            <pc:docMk/>
            <pc:sldMk cId="3095021085" sldId="260"/>
            <ac:picMk id="16" creationId="{C36B5617-FC97-E64C-8DB0-DD935D8EC516}"/>
          </ac:picMkLst>
        </pc:picChg>
      </pc:sldChg>
      <pc:sldChg chg="new del">
        <pc:chgData name="Elise Ooms" userId="02d060c0-6a74-4297-bef4-728bee93916f" providerId="ADAL" clId="{351B85C1-B2D4-864E-8548-25FC1FA366A5}" dt="2022-01-18T19:22:40.558" v="33" actId="2696"/>
        <pc:sldMkLst>
          <pc:docMk/>
          <pc:sldMk cId="455273276" sldId="263"/>
        </pc:sldMkLst>
      </pc:sldChg>
      <pc:sldChg chg="addSp delSp modSp add mod ord">
        <pc:chgData name="Elise Ooms" userId="02d060c0-6a74-4297-bef4-728bee93916f" providerId="ADAL" clId="{351B85C1-B2D4-864E-8548-25FC1FA366A5}" dt="2022-01-18T19:26:51.475" v="78" actId="1076"/>
        <pc:sldMkLst>
          <pc:docMk/>
          <pc:sldMk cId="2818329714" sldId="263"/>
        </pc:sldMkLst>
        <pc:spChg chg="mod">
          <ac:chgData name="Elise Ooms" userId="02d060c0-6a74-4297-bef4-728bee93916f" providerId="ADAL" clId="{351B85C1-B2D4-864E-8548-25FC1FA366A5}" dt="2022-01-18T19:25:27.294" v="53" actId="20577"/>
          <ac:spMkLst>
            <pc:docMk/>
            <pc:sldMk cId="2818329714" sldId="263"/>
            <ac:spMk id="2" creationId="{57D3ED5B-2DE8-214A-B91E-B7B04AA0CEF1}"/>
          </ac:spMkLst>
        </pc:spChg>
        <pc:spChg chg="del mod">
          <ac:chgData name="Elise Ooms" userId="02d060c0-6a74-4297-bef4-728bee93916f" providerId="ADAL" clId="{351B85C1-B2D4-864E-8548-25FC1FA366A5}" dt="2022-01-18T19:26:08.685" v="65" actId="478"/>
          <ac:spMkLst>
            <pc:docMk/>
            <pc:sldMk cId="2818329714" sldId="263"/>
            <ac:spMk id="3" creationId="{51861E5A-CC8B-C741-8ADC-4BD77742996E}"/>
          </ac:spMkLst>
        </pc:spChg>
        <pc:picChg chg="add mod">
          <ac:chgData name="Elise Ooms" userId="02d060c0-6a74-4297-bef4-728bee93916f" providerId="ADAL" clId="{351B85C1-B2D4-864E-8548-25FC1FA366A5}" dt="2022-01-18T19:26:48.933" v="77" actId="1076"/>
          <ac:picMkLst>
            <pc:docMk/>
            <pc:sldMk cId="2818329714" sldId="263"/>
            <ac:picMk id="6" creationId="{50F89282-0D2D-8142-B9A1-BAD78D3E17CF}"/>
          </ac:picMkLst>
        </pc:picChg>
        <pc:picChg chg="add del mod">
          <ac:chgData name="Elise Ooms" userId="02d060c0-6a74-4297-bef4-728bee93916f" providerId="ADAL" clId="{351B85C1-B2D4-864E-8548-25FC1FA366A5}" dt="2022-01-18T19:26:34.730" v="71" actId="478"/>
          <ac:picMkLst>
            <pc:docMk/>
            <pc:sldMk cId="2818329714" sldId="263"/>
            <ac:picMk id="8" creationId="{78133BBC-B8C3-244C-BF92-EFAA94E99779}"/>
          </ac:picMkLst>
        </pc:picChg>
        <pc:picChg chg="add mod">
          <ac:chgData name="Elise Ooms" userId="02d060c0-6a74-4297-bef4-728bee93916f" providerId="ADAL" clId="{351B85C1-B2D4-864E-8548-25FC1FA366A5}" dt="2022-01-18T19:26:51.475" v="78" actId="1076"/>
          <ac:picMkLst>
            <pc:docMk/>
            <pc:sldMk cId="2818329714" sldId="263"/>
            <ac:picMk id="10" creationId="{1D18B0B1-88B3-0B41-88D3-26B86E3734E9}"/>
          </ac:picMkLst>
        </pc:picChg>
      </pc:sldChg>
      <pc:sldChg chg="new del">
        <pc:chgData name="Elise Ooms" userId="02d060c0-6a74-4297-bef4-728bee93916f" providerId="ADAL" clId="{351B85C1-B2D4-864E-8548-25FC1FA366A5}" dt="2022-01-18T19:33:44.175" v="81" actId="2696"/>
        <pc:sldMkLst>
          <pc:docMk/>
          <pc:sldMk cId="3396670998" sldId="264"/>
        </pc:sldMkLst>
      </pc:sldChg>
    </pc:docChg>
  </pc:docChgLst>
  <pc:docChgLst>
    <pc:chgData name="Michelle Stendert" userId="S::26239@ma-web.nl::7b5c5305-3698-4841-a038-26badad460c9" providerId="AD" clId="Web-{87BB2F7F-6B17-4E4B-B0BA-9CE212325A82}"/>
    <pc:docChg chg="delSld">
      <pc:chgData name="Michelle Stendert" userId="S::26239@ma-web.nl::7b5c5305-3698-4841-a038-26badad460c9" providerId="AD" clId="Web-{87BB2F7F-6B17-4E4B-B0BA-9CE212325A82}" dt="2022-01-19T08:20:54.993" v="0"/>
      <pc:docMkLst>
        <pc:docMk/>
      </pc:docMkLst>
      <pc:sldChg chg="del">
        <pc:chgData name="Michelle Stendert" userId="S::26239@ma-web.nl::7b5c5305-3698-4841-a038-26badad460c9" providerId="AD" clId="Web-{87BB2F7F-6B17-4E4B-B0BA-9CE212325A82}" dt="2022-01-19T08:20:54.993" v="0"/>
        <pc:sldMkLst>
          <pc:docMk/>
          <pc:sldMk cId="384311742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8A2ED-7A91-7F4E-9A48-5925A4B5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E1F16B0-8C29-B249-BA6C-73DB07BB0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D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29D8B4-7706-1647-9AD6-47D9B87E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78ABB96-ACEE-9E47-8A57-18BA0C13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45B716E-F1E9-D547-8757-CDBA08B1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133485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C18F5-249F-E84F-848C-CD5DA34A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98382F6-AE63-4B4B-A45A-2221A65C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3ABE4B-7EBD-B448-9972-4862769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A564C9-632A-054E-9168-958E24A6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297073D-3D86-EC48-80E3-4D342E5F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124357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18C6DB1-C6F8-254A-89C8-14949E471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FADC40-E049-BB44-B2B2-431296BAB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8CB6B7-7D0A-F040-AE63-9CC8171D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1A635A-A760-D54B-8A7E-16403DF2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FACD99-D1CA-234F-8BFA-058D7F16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363068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43890-23C6-CA42-A970-2F73405F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86EA65-DDD5-B84D-A403-8105D19D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6D237D-2FD3-604B-BBFC-51410420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1D17E3-830D-5047-81F6-C6131A5B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E40FF0-CC35-AA47-92F2-8CD33184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319535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F540C-E44A-5C4E-8EDF-91B44525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F7708DC-5151-0A47-B5A5-05D5E1DB7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2DD4F6-8123-BE41-8A41-8BA89ED0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C9271E-BC22-534F-BDAA-8E9101E0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6AF2889-293B-D740-A7AE-109CB294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20776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9CFBA-D2A8-C84D-A2E6-A9316C40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885E14-D8B4-F74C-81D4-75AA8F11B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E6B7CB-69E4-7743-9899-4AD06FB8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70FAF64-1587-6A43-B0C1-A02BB46D3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5DA306-A046-F84F-9E6B-55873D41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FC28CA3-9543-E54C-8E18-6BB8CBD2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175985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352A9-6FEB-F44B-8729-A6035042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5D1536-400F-444B-8F19-B9A2C75FE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875EAF2-6EE4-1846-B0D9-7E7DFD7DF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1B46B90-2E25-5E45-852F-6B700F12B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6119816-5A75-FC48-BF14-798A89668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002BDC7-CB90-E140-9370-89460660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77F246F-DF89-2E4D-9F96-6C7C33CD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EECB06-A001-0244-B1D4-27820F4E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403310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5F6BC-A309-3443-BAA7-3F608E83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0F2DA3A-E9EE-004F-895E-2049DF28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81996E-AD94-9F4C-8CAF-71AFBBFA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D4736D-70AC-C84C-A237-F42ACA0A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103906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50DCB30-F7AB-DF4A-A3C0-156D9C77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9FC945-B376-C849-A400-35FB94FA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994E56-3D47-D44C-AC5C-BD661957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315640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29F7C-6820-8C4D-BF95-F13BF90C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0F94FA-7AE8-BA45-9E42-7EDB67FE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AD8825D-6B99-6444-AC72-2187B5BBA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3A8760B-540D-4C47-82F5-7F9B0342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D62775-560E-A64B-81A1-4EA82263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FD2E30-161F-754B-B7DB-0CBE93B4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27876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C9A36-2700-EE42-AFCA-7D333CF2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2D3088F-1099-564C-911C-04630EDF2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D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9A56BB-5A49-9C4D-A600-B5A87006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89066A-AAE9-7546-9418-C742EB76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DB1F53-6393-6147-9375-AD8DAE1E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D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7CE3A7-2221-E746-AB48-F500FA5B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29963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C75C4A-BCF8-B048-AA77-C8736545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D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CEC04F-C159-604E-A0B0-128BFCDE4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D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37EACD-2B0C-7048-840C-0C9958E13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6D825-AFE9-E248-B7E2-6F48B7A227DD}" type="datetimeFigureOut">
              <a:rPr lang="nl-DE" smtClean="0"/>
              <a:t>01/19/2022</a:t>
            </a:fld>
            <a:endParaRPr lang="nl-D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2A957A-9109-8544-B539-B0A2330BB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D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9539F-001A-3A47-8CB4-FA67723B1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F86D0-1E11-1E48-88FA-32E8C3FC9456}" type="slidenum">
              <a:rPr lang="nl-DE" smtClean="0"/>
              <a:t>‹#›</a:t>
            </a:fld>
            <a:endParaRPr lang="nl-DE"/>
          </a:p>
        </p:txBody>
      </p:sp>
    </p:spTree>
    <p:extLst>
      <p:ext uri="{BB962C8B-B14F-4D97-AF65-F5344CB8AC3E}">
        <p14:creationId xmlns:p14="http://schemas.microsoft.com/office/powerpoint/2010/main" val="275528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hyperlink" Target="https://eur01.safelinks.protection.outlook.com/?url=https%3A%2F%2F26305.hosts2.ma-cloud.nl%2F2dejaar%2Fperiode2%2Fradicale_kunstspeeltuin%2FWebsiteCode%2FFrida.html&amp;data=04%7C01%7C26305%40ma-web.nl%7C9d70c1cfc9294896386a08d9d6d27066%7C8e600f9230df4667b7c03f2595f3f12b%7C0%7C0%7C637777021572951987%7CUnknown%7CTWFpbGZsb3d8eyJWIjoiMC4wLjAwMDAiLCJQIjoiV2luMzIiLCJBTiI6Ik1haWwiLCJXVCI6Mn0%3D%7C3000&amp;sdata=gJWTkb6YKBnzH7Q4SezHrTeHRFLVhp5acUIlJVK2AvA%3D&amp;reserved=0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1106C93-6A2D-FD4B-AC7A-8AE1D5CA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4067" y="-4724400"/>
            <a:ext cx="14709179" cy="123444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86EDAD66-897D-5244-9342-B95812D7A0BE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DE" b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Sprint 2</a:t>
            </a:r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06CBF7EA-53CB-1346-AE52-8FF7DE13E025}"/>
              </a:ext>
            </a:extLst>
          </p:cNvPr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DE">
                <a:solidFill>
                  <a:schemeClr val="bg1"/>
                </a:solidFill>
              </a:rPr>
              <a:t>Michelle, Kim, Alex, Angelina, Elise, Dunya</a:t>
            </a:r>
          </a:p>
        </p:txBody>
      </p:sp>
    </p:spTree>
    <p:extLst>
      <p:ext uri="{BB962C8B-B14F-4D97-AF65-F5344CB8AC3E}">
        <p14:creationId xmlns:p14="http://schemas.microsoft.com/office/powerpoint/2010/main" val="15158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 err="1"/>
              <a:t>Videomapping</a:t>
            </a:r>
            <a:r>
              <a:rPr lang="nl-DE" b="1"/>
              <a:t> storyboard</a:t>
            </a:r>
            <a:endParaRPr lang="nl-NL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C34B1A82-B320-4297-B24C-F7E0A8CB7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239768" y="1290068"/>
            <a:ext cx="5169219" cy="5961602"/>
          </a:xfr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4E63E24-5671-4CC9-8DB8-452EBC5B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-414164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 err="1"/>
              <a:t>Videomapping</a:t>
            </a:r>
            <a:r>
              <a:rPr lang="nl-DE" b="1"/>
              <a:t> Interactieve storyboard</a:t>
            </a:r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84DE87A6-1166-4AC1-BB71-FBED69EFF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09" y="1880971"/>
            <a:ext cx="12185072" cy="2185554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49" y="5117374"/>
            <a:ext cx="6858000" cy="6858000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081D20B5-F749-49E3-A794-349C0860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4475264"/>
            <a:ext cx="12186293" cy="17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BDA6C-08CC-2F4E-953C-EC7BCBA9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Voor RV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0295D2-FB6E-8D43-AD2D-C22D112E2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DE"/>
              <a:t>V</a:t>
            </a:r>
            <a:r>
              <a:rPr lang="nl-NL"/>
              <a:t>u</a:t>
            </a:r>
            <a:r>
              <a:rPr lang="nl-DE"/>
              <a:t>l de dia en voeg dia’s toe indien nodig ;)</a:t>
            </a:r>
          </a:p>
          <a:p>
            <a:endParaRPr lang="nl-D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9D6D3D-E229-CF4C-9F46-5882FDDC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-4683512"/>
            <a:ext cx="6858000" cy="6858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BC75625-0E3D-0B49-B343-810A5859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7" y="1576995"/>
            <a:ext cx="3780269" cy="504036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DE737C4-176C-F444-975D-000021371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2" b="8025"/>
          <a:stretch/>
        </p:blipFill>
        <p:spPr>
          <a:xfrm>
            <a:off x="165574" y="1564213"/>
            <a:ext cx="3816814" cy="231511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2246F6A-A3FD-5E40-9A20-BFFDEFF6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123" y="1576995"/>
            <a:ext cx="3780271" cy="5040360"/>
          </a:xfrm>
          <a:prstGeom prst="rect">
            <a:avLst/>
          </a:prstGeom>
        </p:spPr>
      </p:pic>
      <p:pic>
        <p:nvPicPr>
          <p:cNvPr id="16" name="Afbeelding 15" descr="Afbeelding met persoon, mensen, maaltijd&#10;&#10;Automatisch gegenereerde beschrijving">
            <a:extLst>
              <a:ext uri="{FF2B5EF4-FFF2-40B4-BE49-F238E27FC236}">
                <a16:creationId xmlns:a16="http://schemas.microsoft.com/office/drawing/2014/main" id="{C36B5617-FC97-E64C-8DB0-DD935D8EC5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066"/>
          <a:stretch/>
        </p:blipFill>
        <p:spPr>
          <a:xfrm>
            <a:off x="175606" y="4014261"/>
            <a:ext cx="3816814" cy="26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2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DE" b="1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-4683512"/>
            <a:ext cx="6858000" cy="6858000"/>
          </a:xfrm>
          <a:prstGeom prst="rect">
            <a:avLst/>
          </a:prstGeom>
        </p:spPr>
      </p:pic>
      <p:pic>
        <p:nvPicPr>
          <p:cNvPr id="6" name="Afbeelding 5" descr="Afbeelding met tekst, persoon, binnen, person&#10;&#10;Automatisch gegenereerde beschrijving">
            <a:extLst>
              <a:ext uri="{FF2B5EF4-FFF2-40B4-BE49-F238E27FC236}">
                <a16:creationId xmlns:a16="http://schemas.microsoft.com/office/drawing/2014/main" id="{50F89282-0D2D-8142-B9A1-BAD78D3E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17" y="324745"/>
            <a:ext cx="4656383" cy="6208510"/>
          </a:xfrm>
          <a:prstGeom prst="rect">
            <a:avLst/>
          </a:prstGeom>
        </p:spPr>
      </p:pic>
      <p:pic>
        <p:nvPicPr>
          <p:cNvPr id="10" name="Afbeelding 9" descr="Afbeelding met tekst, persoon, binnen&#10;&#10;Automatisch gegenereerde beschrijving">
            <a:extLst>
              <a:ext uri="{FF2B5EF4-FFF2-40B4-BE49-F238E27FC236}">
                <a16:creationId xmlns:a16="http://schemas.microsoft.com/office/drawing/2014/main" id="{1D18B0B1-88B3-0B41-88D3-26B86E37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6362"/>
            <a:ext cx="5473699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6" descr="Afbeelding met elektronica, kabel, koppelstuk&#10;&#10;Automatisch gegenereerde beschrijving">
            <a:extLst>
              <a:ext uri="{FF2B5EF4-FFF2-40B4-BE49-F238E27FC236}">
                <a16:creationId xmlns:a16="http://schemas.microsoft.com/office/drawing/2014/main" id="{D67AFBB7-0BB3-4C62-A3DD-92648152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90" y="2343415"/>
            <a:ext cx="2697788" cy="2028345"/>
          </a:xfrm>
          <a:prstGeom prst="rect">
            <a:avLst/>
          </a:prstGeom>
        </p:spPr>
      </p:pic>
      <p:pic>
        <p:nvPicPr>
          <p:cNvPr id="10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C89C027-7D6B-4F2E-B5B9-7ACAC61B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966" y="1444"/>
            <a:ext cx="3122342" cy="4385975"/>
          </a:xfrm>
          <a:prstGeom prst="rect">
            <a:avLst/>
          </a:prstGeom>
        </p:spPr>
      </p:pic>
      <p:pic>
        <p:nvPicPr>
          <p:cNvPr id="12" name="Afbeelding 5">
            <a:extLst>
              <a:ext uri="{FF2B5EF4-FFF2-40B4-BE49-F238E27FC236}">
                <a16:creationId xmlns:a16="http://schemas.microsoft.com/office/drawing/2014/main" id="{2DB0810E-4B4D-44CA-A3B4-BB0A7833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10" y="4409425"/>
            <a:ext cx="7705436" cy="1377372"/>
          </a:xfrm>
          <a:prstGeom prst="rect">
            <a:avLst/>
          </a:prstGeom>
        </p:spPr>
      </p:pic>
      <p:pic>
        <p:nvPicPr>
          <p:cNvPr id="14" name="Afbeelding 6">
            <a:extLst>
              <a:ext uri="{FF2B5EF4-FFF2-40B4-BE49-F238E27FC236}">
                <a16:creationId xmlns:a16="http://schemas.microsoft.com/office/drawing/2014/main" id="{6950841A-30FC-483B-A69A-C75EB634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128" y="5779900"/>
            <a:ext cx="7695111" cy="1114277"/>
          </a:xfrm>
          <a:prstGeom prst="rect">
            <a:avLst/>
          </a:prstGeom>
        </p:spPr>
      </p:pic>
      <p:pic>
        <p:nvPicPr>
          <p:cNvPr id="16" name="Afbeelding 7">
            <a:extLst>
              <a:ext uri="{FF2B5EF4-FFF2-40B4-BE49-F238E27FC236}">
                <a16:creationId xmlns:a16="http://schemas.microsoft.com/office/drawing/2014/main" id="{F1195063-BD7B-4551-9A1E-987588067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09080" y="-221734"/>
            <a:ext cx="2575196" cy="3019908"/>
          </a:xfrm>
          <a:prstGeom prst="rect">
            <a:avLst/>
          </a:prstGeom>
        </p:spPr>
      </p:pic>
      <p:pic>
        <p:nvPicPr>
          <p:cNvPr id="2" name="Afbeelding 5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9861FB13-E282-43B4-A66F-0E8CC444E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238" b="1444"/>
          <a:stretch/>
        </p:blipFill>
        <p:spPr>
          <a:xfrm>
            <a:off x="-1361" y="3956407"/>
            <a:ext cx="4526515" cy="2913025"/>
          </a:xfrm>
        </p:spPr>
      </p:pic>
      <p:pic>
        <p:nvPicPr>
          <p:cNvPr id="3" name="Afbeelding 5">
            <a:extLst>
              <a:ext uri="{FF2B5EF4-FFF2-40B4-BE49-F238E27FC236}">
                <a16:creationId xmlns:a16="http://schemas.microsoft.com/office/drawing/2014/main" id="{737A8366-8BCC-4B0B-810E-B5B1F5722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65" y="1155"/>
            <a:ext cx="2791466" cy="3958498"/>
          </a:xfrm>
          <a:prstGeom prst="rect">
            <a:avLst/>
          </a:prstGeom>
        </p:spPr>
      </p:pic>
      <p:pic>
        <p:nvPicPr>
          <p:cNvPr id="4" name="Afbeelding 4">
            <a:extLst>
              <a:ext uri="{FF2B5EF4-FFF2-40B4-BE49-F238E27FC236}">
                <a16:creationId xmlns:a16="http://schemas.microsoft.com/office/drawing/2014/main" id="{119E13D6-3B39-4933-8337-9A3C9EFE8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1769" y="1482755"/>
            <a:ext cx="1714500" cy="2886075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97CC4075-5459-411C-9A2F-AA240407E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 flipH="1" flipV="1">
            <a:off x="3227002" y="181605"/>
            <a:ext cx="2309421" cy="1108040"/>
          </a:xfrm>
          <a:prstGeom prst="rect">
            <a:avLst/>
          </a:prstGeom>
        </p:spPr>
      </p:pic>
      <p:pic>
        <p:nvPicPr>
          <p:cNvPr id="7" name="Afbeelding 6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9D58C607-CA94-466D-9768-5C9E746B0C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868452" y="2016993"/>
            <a:ext cx="1636144" cy="11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6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E3DAC-0E5B-3244-A2BD-B8ACFEEE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DE" sz="4800" b="1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2119E8-6026-EA4A-A293-95234C8C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DE">
                <a:cs typeface="Calibri"/>
              </a:rPr>
              <a:t>Website</a:t>
            </a:r>
          </a:p>
          <a:p>
            <a:r>
              <a:rPr lang="nl-DE">
                <a:cs typeface="Calibri"/>
              </a:rPr>
              <a:t>Arduino</a:t>
            </a:r>
          </a:p>
          <a:p>
            <a:r>
              <a:rPr lang="nl-DE">
                <a:cs typeface="Calibri"/>
              </a:rPr>
              <a:t>Media-</a:t>
            </a:r>
            <a:r>
              <a:rPr lang="nl-DE" err="1">
                <a:cs typeface="Calibri"/>
              </a:rPr>
              <a:t>uitingen</a:t>
            </a:r>
            <a:endParaRPr lang="nl-DE">
              <a:cs typeface="Calibri"/>
            </a:endParaRPr>
          </a:p>
          <a:p>
            <a:r>
              <a:rPr lang="nl-DE">
                <a:cs typeface="Calibri"/>
              </a:rPr>
              <a:t>User testing</a:t>
            </a:r>
          </a:p>
          <a:p>
            <a:r>
              <a:rPr lang="nl-DE" err="1">
                <a:cs typeface="Calibri"/>
              </a:rPr>
              <a:t>Onderzoek</a:t>
            </a:r>
            <a:r>
              <a:rPr lang="nl-DE">
                <a:cs typeface="Calibri"/>
              </a:rPr>
              <a:t> Frida Kahlo</a:t>
            </a:r>
          </a:p>
          <a:p>
            <a:r>
              <a:rPr lang="nl-DE" err="1">
                <a:cs typeface="Calibri"/>
              </a:rPr>
              <a:t>Videomapping</a:t>
            </a:r>
            <a:r>
              <a:rPr lang="nl-DE">
                <a:cs typeface="Calibri"/>
              </a:rPr>
              <a:t> </a:t>
            </a:r>
            <a:r>
              <a:rPr lang="nl-DE" err="1">
                <a:cs typeface="Calibri"/>
              </a:rPr>
              <a:t>storyboar</a:t>
            </a:r>
            <a:r>
              <a:rPr lang="nl-DE">
                <a:cs typeface="Calibri"/>
              </a:rPr>
              <a:t> + </a:t>
            </a:r>
            <a:r>
              <a:rPr lang="nl-DE" err="1">
                <a:cs typeface="Calibri"/>
              </a:rPr>
              <a:t>interactieve</a:t>
            </a:r>
            <a:r>
              <a:rPr lang="nl-DE">
                <a:cs typeface="Calibri"/>
              </a:rPr>
              <a:t> storyboard</a:t>
            </a:r>
          </a:p>
          <a:p>
            <a:r>
              <a:rPr lang="nl-DE">
                <a:cs typeface="Calibri"/>
              </a:rPr>
              <a:t>RV </a:t>
            </a:r>
            <a:r>
              <a:rPr lang="nl-DE" err="1">
                <a:cs typeface="Calibri"/>
              </a:rPr>
              <a:t>aan</a:t>
            </a:r>
            <a:r>
              <a:rPr lang="nl-DE">
                <a:cs typeface="Calibri"/>
              </a:rPr>
              <a:t> het </a:t>
            </a:r>
            <a:r>
              <a:rPr lang="nl-DE" err="1">
                <a:cs typeface="Calibri"/>
              </a:rPr>
              <a:t>werk</a:t>
            </a:r>
          </a:p>
          <a:p>
            <a:endParaRPr lang="nl-DE">
              <a:cs typeface="Calibri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5CB7ED-AA44-404E-94DC-6F464196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-468351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8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36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861EF-954C-9847-B90D-92B93C72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Website SD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720E77-6CD4-BB4F-9398-A3CF5545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1" r="7814" b="4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7" name="Afbeelding 7" descr="Afbeelding met tekst, schermafbeelding, monitor, elektronica&#10;&#10;Automatisch gegenereerde beschrijving">
            <a:extLst>
              <a:ext uri="{FF2B5EF4-FFF2-40B4-BE49-F238E27FC236}">
                <a16:creationId xmlns:a16="http://schemas.microsoft.com/office/drawing/2014/main" id="{87C33F15-ABC9-404E-84C5-44334EDF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3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6" name="Afbeelding 6" descr="Afbeelding met tekst, schermafbeelding, monitor, computer&#10;&#10;Automatisch gegenereerde beschrijving">
            <a:extLst>
              <a:ext uri="{FF2B5EF4-FFF2-40B4-BE49-F238E27FC236}">
                <a16:creationId xmlns:a16="http://schemas.microsoft.com/office/drawing/2014/main" id="{08410D32-22EF-4C33-B53B-DA694D3244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906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CF78AC-B3DD-434E-B4F4-CAD2A536D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7973" y="763523"/>
            <a:ext cx="3511296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FFFFFF"/>
                </a:solidFill>
              </a:rPr>
              <a:t>Link </a:t>
            </a:r>
            <a:r>
              <a:rPr lang="en-US" sz="2200" b="1" err="1">
                <a:solidFill>
                  <a:srgbClr val="FFFFFF"/>
                </a:solidFill>
              </a:rPr>
              <a:t>naar</a:t>
            </a:r>
            <a:r>
              <a:rPr lang="en-US" sz="2200" b="1">
                <a:solidFill>
                  <a:srgbClr val="FFFFFF"/>
                </a:solidFill>
              </a:rPr>
              <a:t> de website: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  <a:hlinkClick r:id="rId5"/>
              </a:rPr>
              <a:t>https://26305.hosts2.ma-cloud.nl/2dejaar/periode2/radicale_kunstspeeltuin/WebsiteCode/Frida.html</a:t>
            </a:r>
            <a:endParaRPr lang="en-US" sz="2200">
              <a:solidFill>
                <a:srgbClr val="FFFFFF"/>
              </a:solidFill>
            </a:endParaRPr>
          </a:p>
        </p:txBody>
      </p:sp>
      <p:pic>
        <p:nvPicPr>
          <p:cNvPr id="5" name="Afbeelding 7">
            <a:extLst>
              <a:ext uri="{FF2B5EF4-FFF2-40B4-BE49-F238E27FC236}">
                <a16:creationId xmlns:a16="http://schemas.microsoft.com/office/drawing/2014/main" id="{D5A608BE-C2ED-48C9-98E5-7114CD062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881" y="2956235"/>
            <a:ext cx="1709063" cy="28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9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0EC79-0796-477A-8AF8-901DAAF9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err="1">
                <a:cs typeface="Calibri Light"/>
              </a:rPr>
              <a:t>Arduino</a:t>
            </a:r>
            <a:r>
              <a:rPr lang="nl-NL" b="1">
                <a:cs typeface="Calibri Light"/>
              </a:rPr>
              <a:t> SD</a:t>
            </a:r>
            <a:endParaRPr lang="nl-NL" b="1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ADAFF0-26EF-4BA5-A14D-49325F45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234"/>
            <a:ext cx="5157787" cy="597127"/>
          </a:xfrm>
        </p:spPr>
        <p:txBody>
          <a:bodyPr/>
          <a:lstStyle/>
          <a:p>
            <a:pPr algn="ctr"/>
            <a:r>
              <a:rPr lang="nl-NL" err="1">
                <a:cs typeface="Calibri"/>
              </a:rPr>
              <a:t>Arduino</a:t>
            </a:r>
            <a:r>
              <a:rPr lang="nl-NL">
                <a:cs typeface="Calibri"/>
              </a:rPr>
              <a:t> Code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B1BB881-D425-403A-B21C-2B8D20888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234"/>
            <a:ext cx="5183188" cy="597127"/>
          </a:xfrm>
        </p:spPr>
        <p:txBody>
          <a:bodyPr/>
          <a:lstStyle/>
          <a:p>
            <a:pPr algn="ctr"/>
            <a:r>
              <a:rPr lang="nl-NL" err="1">
                <a:cs typeface="Calibri"/>
              </a:rPr>
              <a:t>Arduino</a:t>
            </a:r>
            <a:r>
              <a:rPr lang="nl-NL">
                <a:cs typeface="Calibri"/>
              </a:rPr>
              <a:t> </a:t>
            </a:r>
          </a:p>
        </p:txBody>
      </p:sp>
      <p:pic>
        <p:nvPicPr>
          <p:cNvPr id="13" name="Afbeelding 13" descr="Afbeelding met kabel&#10;&#10;Automatisch gegenereerde beschrijving">
            <a:extLst>
              <a:ext uri="{FF2B5EF4-FFF2-40B4-BE49-F238E27FC236}">
                <a16:creationId xmlns:a16="http://schemas.microsoft.com/office/drawing/2014/main" id="{C7380771-6F5A-4B32-9A9B-0A1CB42C3A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rot="5400000">
            <a:off x="8425885" y="3338627"/>
            <a:ext cx="3370034" cy="2516414"/>
          </a:xfrm>
        </p:spPr>
      </p:pic>
      <p:pic>
        <p:nvPicPr>
          <p:cNvPr id="16" name="Afbeelding 16" descr="Afbeelding met elektronica, kabel, koppelstuk&#10;&#10;Automatisch gegenereerde beschrijving">
            <a:extLst>
              <a:ext uri="{FF2B5EF4-FFF2-40B4-BE49-F238E27FC236}">
                <a16:creationId xmlns:a16="http://schemas.microsoft.com/office/drawing/2014/main" id="{14480EF4-0521-4761-9724-F39694734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5741420" y="3332729"/>
            <a:ext cx="3364592" cy="2519136"/>
          </a:xfrm>
        </p:spPr>
      </p:pic>
      <p:pic>
        <p:nvPicPr>
          <p:cNvPr id="4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A11F2A9-AE22-4F0B-A85A-54A0C7C8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7" y="2586391"/>
            <a:ext cx="3423557" cy="36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-4141645"/>
            <a:ext cx="6858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Vormgeving</a:t>
            </a:r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27E88759-14E2-4653-A68B-C42471A1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12" y="2531596"/>
            <a:ext cx="4702713" cy="2255838"/>
          </a:xfrm>
        </p:spPr>
      </p:pic>
      <p:pic>
        <p:nvPicPr>
          <p:cNvPr id="6" name="Afbeelding 6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1AABF7BF-E545-42B4-80AA-621E606A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1796258"/>
            <a:ext cx="4928347" cy="35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7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Media uitingen</a:t>
            </a:r>
            <a:endParaRPr lang="nl-NL"/>
          </a:p>
        </p:txBody>
      </p:sp>
      <p:pic>
        <p:nvPicPr>
          <p:cNvPr id="5" name="Afbeelding 5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A5AE709D-DB14-495F-BDC7-24443E0F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8" b="1444"/>
          <a:stretch/>
        </p:blipFill>
        <p:spPr>
          <a:xfrm>
            <a:off x="782205" y="2116977"/>
            <a:ext cx="4699696" cy="3051570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-4141645"/>
            <a:ext cx="6858000" cy="6858000"/>
          </a:xfrm>
          <a:prstGeom prst="rect">
            <a:avLst/>
          </a:prstGeom>
        </p:spPr>
      </p:pic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73A93827-94A1-40AE-9BA5-355A2DE17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75" b="1091"/>
          <a:stretch/>
        </p:blipFill>
        <p:spPr>
          <a:xfrm>
            <a:off x="5744135" y="2118337"/>
            <a:ext cx="4737838" cy="30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-4141645"/>
            <a:ext cx="6858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Media uitingen</a:t>
            </a:r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80A52C9D-555B-45E4-9232-A68966326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7286" y="268008"/>
            <a:ext cx="4466427" cy="6323572"/>
          </a:xfrm>
        </p:spPr>
      </p:pic>
    </p:spTree>
    <p:extLst>
      <p:ext uri="{BB962C8B-B14F-4D97-AF65-F5344CB8AC3E}">
        <p14:creationId xmlns:p14="http://schemas.microsoft.com/office/powerpoint/2010/main" val="357387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User testing</a:t>
            </a:r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4B939B96-EC50-4C7B-A55F-8AF2E1A3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607" y="3404"/>
            <a:ext cx="5693472" cy="6856700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8655" y="306271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3ED5B-2DE8-214A-B91E-B7B04AA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DE" b="1"/>
              <a:t>Onderzoek Frida </a:t>
            </a:r>
            <a:r>
              <a:rPr lang="nl-DE" b="1" err="1"/>
              <a:t>Kahlo</a:t>
            </a:r>
            <a:r>
              <a:rPr lang="nl-DE" b="1"/>
              <a:t> videomapping</a:t>
            </a:r>
            <a:endParaRPr lang="nl-NL" b="1">
              <a:cs typeface="Calibri Light"/>
            </a:endParaRPr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D4D610E9-DBD4-4D7D-B9B9-935A01FB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11" y="1571625"/>
            <a:ext cx="3064615" cy="43513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E68D26F-6B8F-8D48-8FA8-4820C163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49" y="5117374"/>
            <a:ext cx="6858000" cy="6858000"/>
          </a:xfrm>
          <a:prstGeom prst="rect">
            <a:avLst/>
          </a:prstGeom>
        </p:spPr>
      </p:pic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33960ACF-15BD-4255-B495-F554014F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309" y="1581353"/>
            <a:ext cx="3066472" cy="43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10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Kantoorthema</vt:lpstr>
      <vt:lpstr>PowerPoint Presentation</vt:lpstr>
      <vt:lpstr>Inhoud</vt:lpstr>
      <vt:lpstr>Website SD</vt:lpstr>
      <vt:lpstr>Arduino SD</vt:lpstr>
      <vt:lpstr>Vormgeving</vt:lpstr>
      <vt:lpstr>Media uitingen</vt:lpstr>
      <vt:lpstr>Media uitingen</vt:lpstr>
      <vt:lpstr>User testing</vt:lpstr>
      <vt:lpstr>Onderzoek Frida Kahlo videomapping</vt:lpstr>
      <vt:lpstr>Videomapping storyboard</vt:lpstr>
      <vt:lpstr>Videomapping Interactieve storyboard</vt:lpstr>
      <vt:lpstr>Voor RV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kim dekker</dc:creator>
  <cp:revision>1</cp:revision>
  <dcterms:created xsi:type="dcterms:W3CDTF">2022-01-18T16:35:35Z</dcterms:created>
  <dcterms:modified xsi:type="dcterms:W3CDTF">2022-01-19T08:22:26Z</dcterms:modified>
</cp:coreProperties>
</file>